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10" r:id="rId3"/>
    <p:sldId id="300" r:id="rId4"/>
    <p:sldId id="301" r:id="rId5"/>
    <p:sldId id="302" r:id="rId6"/>
    <p:sldId id="307" r:id="rId7"/>
    <p:sldId id="311" r:id="rId8"/>
    <p:sldId id="306" r:id="rId9"/>
    <p:sldId id="308" r:id="rId10"/>
    <p:sldId id="309" r:id="rId11"/>
    <p:sldId id="261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07DE1A-FB9A-42B0-9517-C480F68A5435}">
  <a:tblStyle styleId="{FA07DE1A-FB9A-42B0-9517-C480F68A54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jsjsjsjsjsj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47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960996673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960996673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96099667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96099667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8686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60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911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dc6316f5a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dc6316f5a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926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8310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d960996673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d960996673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405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9367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dc6316f5a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dc6316f5a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17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0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90" name="Google Shape;290;p30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30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96" name="Google Shape;296;p30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97" name="Google Shape;297;p30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8" name="Google Shape;298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9" name="Google Shape;299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02" name="Google Shape;302;p30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0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6" name="Google Shape;306;p30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307" name="Google Shape;307;p30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0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0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10" name="Google Shape;310;p30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" name="Google Shape;40;p6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41" name="Google Shape;41;p6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" name="Google Shape;42;p6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43" name="Google Shape;43;p6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6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189800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5016225" y="2368275"/>
            <a:ext cx="3422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" name="Google Shape;55;p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" name="Google Shape;56;p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7" name="Google Shape;57;p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" name="Google Shape;60;p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61" name="Google Shape;61;p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62" name="Google Shape;62;p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" name="Google Shape;63;p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64" name="Google Shape;64;p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67" name="Google Shape;67;p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/>
          </p:nvPr>
        </p:nvSpPr>
        <p:spPr>
          <a:xfrm>
            <a:off x="7143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143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3365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4"/>
          </p:nvPr>
        </p:nvSpPr>
        <p:spPr>
          <a:xfrm>
            <a:off x="343365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title" idx="5"/>
          </p:nvPr>
        </p:nvSpPr>
        <p:spPr>
          <a:xfrm>
            <a:off x="6153000" y="3060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6"/>
          </p:nvPr>
        </p:nvSpPr>
        <p:spPr>
          <a:xfrm>
            <a:off x="6153000" y="3457575"/>
            <a:ext cx="2276700" cy="7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98" name="Google Shape;98;p1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1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00" name="Google Shape;100;p1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 idx="2"/>
          </p:nvPr>
        </p:nvSpPr>
        <p:spPr>
          <a:xfrm>
            <a:off x="176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subTitle" idx="1"/>
          </p:nvPr>
        </p:nvSpPr>
        <p:spPr>
          <a:xfrm>
            <a:off x="176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 idx="3"/>
          </p:nvPr>
        </p:nvSpPr>
        <p:spPr>
          <a:xfrm>
            <a:off x="176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4"/>
          </p:nvPr>
        </p:nvSpPr>
        <p:spPr>
          <a:xfrm>
            <a:off x="176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title" idx="5"/>
          </p:nvPr>
        </p:nvSpPr>
        <p:spPr>
          <a:xfrm>
            <a:off x="5874375" y="15368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6"/>
          </p:nvPr>
        </p:nvSpPr>
        <p:spPr>
          <a:xfrm>
            <a:off x="5874375" y="1933575"/>
            <a:ext cx="22767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title" idx="7"/>
          </p:nvPr>
        </p:nvSpPr>
        <p:spPr>
          <a:xfrm>
            <a:off x="5874375" y="3098950"/>
            <a:ext cx="22767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8"/>
          </p:nvPr>
        </p:nvSpPr>
        <p:spPr>
          <a:xfrm>
            <a:off x="5874375" y="3495675"/>
            <a:ext cx="2276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36" name="Google Shape;136;p17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138" name="Google Shape;138;p17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283" name="Google Shape;283;p2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2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85" name="Google Shape;285;p2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33"/>
          <p:cNvGrpSpPr/>
          <p:nvPr/>
        </p:nvGrpSpPr>
        <p:grpSpPr>
          <a:xfrm>
            <a:off x="5264032" y="814508"/>
            <a:ext cx="3959037" cy="3613465"/>
            <a:chOff x="4398025" y="622868"/>
            <a:chExt cx="4671130" cy="3682308"/>
          </a:xfrm>
        </p:grpSpPr>
        <p:sp>
          <p:nvSpPr>
            <p:cNvPr id="320" name="Google Shape;320;p33"/>
            <p:cNvSpPr/>
            <p:nvPr/>
          </p:nvSpPr>
          <p:spPr>
            <a:xfrm>
              <a:off x="7506382" y="781174"/>
              <a:ext cx="689050" cy="684983"/>
            </a:xfrm>
            <a:custGeom>
              <a:avLst/>
              <a:gdLst/>
              <a:ahLst/>
              <a:cxnLst/>
              <a:rect l="l" t="t" r="r" b="b"/>
              <a:pathLst>
                <a:path w="9148" h="9094" extrusionOk="0">
                  <a:moveTo>
                    <a:pt x="4561" y="2153"/>
                  </a:moveTo>
                  <a:cubicBezTo>
                    <a:pt x="4628" y="2153"/>
                    <a:pt x="4697" y="2157"/>
                    <a:pt x="4770" y="2164"/>
                  </a:cubicBezTo>
                  <a:cubicBezTo>
                    <a:pt x="4799" y="2164"/>
                    <a:pt x="4828" y="2164"/>
                    <a:pt x="4871" y="2179"/>
                  </a:cubicBezTo>
                  <a:lnTo>
                    <a:pt x="4972" y="2193"/>
                  </a:lnTo>
                  <a:cubicBezTo>
                    <a:pt x="5001" y="2193"/>
                    <a:pt x="5030" y="2193"/>
                    <a:pt x="5074" y="2208"/>
                  </a:cubicBezTo>
                  <a:cubicBezTo>
                    <a:pt x="5146" y="2222"/>
                    <a:pt x="5233" y="2251"/>
                    <a:pt x="5320" y="2280"/>
                  </a:cubicBezTo>
                  <a:lnTo>
                    <a:pt x="5393" y="2295"/>
                  </a:lnTo>
                  <a:cubicBezTo>
                    <a:pt x="5494" y="2338"/>
                    <a:pt x="5610" y="2382"/>
                    <a:pt x="5712" y="2440"/>
                  </a:cubicBezTo>
                  <a:cubicBezTo>
                    <a:pt x="5755" y="2469"/>
                    <a:pt x="5784" y="2483"/>
                    <a:pt x="5813" y="2498"/>
                  </a:cubicBezTo>
                  <a:cubicBezTo>
                    <a:pt x="5842" y="2527"/>
                    <a:pt x="5886" y="2541"/>
                    <a:pt x="5915" y="2570"/>
                  </a:cubicBezTo>
                  <a:lnTo>
                    <a:pt x="6002" y="2628"/>
                  </a:lnTo>
                  <a:lnTo>
                    <a:pt x="6016" y="2643"/>
                  </a:lnTo>
                  <a:cubicBezTo>
                    <a:pt x="6045" y="2657"/>
                    <a:pt x="6074" y="2686"/>
                    <a:pt x="6103" y="2715"/>
                  </a:cubicBezTo>
                  <a:cubicBezTo>
                    <a:pt x="6132" y="2730"/>
                    <a:pt x="6161" y="2759"/>
                    <a:pt x="6190" y="2788"/>
                  </a:cubicBezTo>
                  <a:cubicBezTo>
                    <a:pt x="6248" y="2845"/>
                    <a:pt x="6306" y="2903"/>
                    <a:pt x="6364" y="2961"/>
                  </a:cubicBezTo>
                  <a:cubicBezTo>
                    <a:pt x="6379" y="2990"/>
                    <a:pt x="6408" y="3005"/>
                    <a:pt x="6422" y="3034"/>
                  </a:cubicBezTo>
                  <a:cubicBezTo>
                    <a:pt x="6466" y="3077"/>
                    <a:pt x="6495" y="3121"/>
                    <a:pt x="6524" y="3164"/>
                  </a:cubicBezTo>
                  <a:lnTo>
                    <a:pt x="6567" y="3222"/>
                  </a:lnTo>
                  <a:cubicBezTo>
                    <a:pt x="6625" y="3309"/>
                    <a:pt x="6668" y="3382"/>
                    <a:pt x="6712" y="3469"/>
                  </a:cubicBezTo>
                  <a:cubicBezTo>
                    <a:pt x="6726" y="3498"/>
                    <a:pt x="6741" y="3527"/>
                    <a:pt x="6755" y="3556"/>
                  </a:cubicBezTo>
                  <a:lnTo>
                    <a:pt x="6770" y="3570"/>
                  </a:lnTo>
                  <a:cubicBezTo>
                    <a:pt x="6784" y="3614"/>
                    <a:pt x="6799" y="3643"/>
                    <a:pt x="6813" y="3686"/>
                  </a:cubicBezTo>
                  <a:lnTo>
                    <a:pt x="6813" y="3701"/>
                  </a:lnTo>
                  <a:cubicBezTo>
                    <a:pt x="6828" y="3730"/>
                    <a:pt x="6828" y="3759"/>
                    <a:pt x="6842" y="3788"/>
                  </a:cubicBezTo>
                  <a:cubicBezTo>
                    <a:pt x="6857" y="3802"/>
                    <a:pt x="6857" y="3817"/>
                    <a:pt x="6857" y="3846"/>
                  </a:cubicBezTo>
                  <a:cubicBezTo>
                    <a:pt x="6886" y="3918"/>
                    <a:pt x="6900" y="3991"/>
                    <a:pt x="6929" y="4078"/>
                  </a:cubicBezTo>
                  <a:cubicBezTo>
                    <a:pt x="6929" y="4107"/>
                    <a:pt x="6929" y="4121"/>
                    <a:pt x="6944" y="4150"/>
                  </a:cubicBezTo>
                  <a:cubicBezTo>
                    <a:pt x="6944" y="4208"/>
                    <a:pt x="6958" y="4266"/>
                    <a:pt x="6973" y="4324"/>
                  </a:cubicBezTo>
                  <a:cubicBezTo>
                    <a:pt x="6973" y="4382"/>
                    <a:pt x="6973" y="4498"/>
                    <a:pt x="6973" y="4585"/>
                  </a:cubicBezTo>
                  <a:cubicBezTo>
                    <a:pt x="6973" y="4657"/>
                    <a:pt x="6987" y="4701"/>
                    <a:pt x="6987" y="4788"/>
                  </a:cubicBezTo>
                  <a:cubicBezTo>
                    <a:pt x="6987" y="4788"/>
                    <a:pt x="6987" y="4802"/>
                    <a:pt x="6987" y="4802"/>
                  </a:cubicBezTo>
                  <a:lnTo>
                    <a:pt x="6973" y="4933"/>
                  </a:lnTo>
                  <a:cubicBezTo>
                    <a:pt x="6973" y="4976"/>
                    <a:pt x="6958" y="5005"/>
                    <a:pt x="6944" y="5049"/>
                  </a:cubicBezTo>
                  <a:cubicBezTo>
                    <a:pt x="6929" y="5136"/>
                    <a:pt x="6900" y="5208"/>
                    <a:pt x="6871" y="5295"/>
                  </a:cubicBezTo>
                  <a:cubicBezTo>
                    <a:pt x="6857" y="5339"/>
                    <a:pt x="6842" y="5382"/>
                    <a:pt x="6828" y="5426"/>
                  </a:cubicBezTo>
                  <a:cubicBezTo>
                    <a:pt x="6813" y="5484"/>
                    <a:pt x="6799" y="5513"/>
                    <a:pt x="6770" y="5556"/>
                  </a:cubicBezTo>
                  <a:lnTo>
                    <a:pt x="6726" y="5643"/>
                  </a:lnTo>
                  <a:cubicBezTo>
                    <a:pt x="6697" y="5716"/>
                    <a:pt x="6639" y="5788"/>
                    <a:pt x="6596" y="5861"/>
                  </a:cubicBezTo>
                  <a:lnTo>
                    <a:pt x="6553" y="5919"/>
                  </a:lnTo>
                  <a:cubicBezTo>
                    <a:pt x="6553" y="5933"/>
                    <a:pt x="6553" y="5948"/>
                    <a:pt x="6538" y="5948"/>
                  </a:cubicBezTo>
                  <a:lnTo>
                    <a:pt x="6495" y="6020"/>
                  </a:lnTo>
                  <a:lnTo>
                    <a:pt x="6422" y="6093"/>
                  </a:lnTo>
                  <a:cubicBezTo>
                    <a:pt x="6379" y="6151"/>
                    <a:pt x="6335" y="6194"/>
                    <a:pt x="6292" y="6237"/>
                  </a:cubicBezTo>
                  <a:cubicBezTo>
                    <a:pt x="6263" y="6266"/>
                    <a:pt x="6248" y="6281"/>
                    <a:pt x="6219" y="6310"/>
                  </a:cubicBezTo>
                  <a:lnTo>
                    <a:pt x="6161" y="6368"/>
                  </a:lnTo>
                  <a:lnTo>
                    <a:pt x="6060" y="6440"/>
                  </a:lnTo>
                  <a:cubicBezTo>
                    <a:pt x="5973" y="6513"/>
                    <a:pt x="5900" y="6571"/>
                    <a:pt x="5813" y="6614"/>
                  </a:cubicBezTo>
                  <a:lnTo>
                    <a:pt x="5726" y="6672"/>
                  </a:lnTo>
                  <a:lnTo>
                    <a:pt x="5625" y="6716"/>
                  </a:lnTo>
                  <a:lnTo>
                    <a:pt x="5538" y="6759"/>
                  </a:lnTo>
                  <a:lnTo>
                    <a:pt x="5378" y="6817"/>
                  </a:lnTo>
                  <a:cubicBezTo>
                    <a:pt x="5349" y="6832"/>
                    <a:pt x="5306" y="6846"/>
                    <a:pt x="5277" y="6846"/>
                  </a:cubicBezTo>
                  <a:cubicBezTo>
                    <a:pt x="5219" y="6875"/>
                    <a:pt x="5146" y="6890"/>
                    <a:pt x="5088" y="6904"/>
                  </a:cubicBezTo>
                  <a:cubicBezTo>
                    <a:pt x="5045" y="6904"/>
                    <a:pt x="5016" y="6919"/>
                    <a:pt x="4987" y="6919"/>
                  </a:cubicBezTo>
                  <a:cubicBezTo>
                    <a:pt x="4944" y="6933"/>
                    <a:pt x="4915" y="6933"/>
                    <a:pt x="4886" y="6933"/>
                  </a:cubicBezTo>
                  <a:cubicBezTo>
                    <a:pt x="4763" y="6944"/>
                    <a:pt x="4640" y="6954"/>
                    <a:pt x="4517" y="6954"/>
                  </a:cubicBezTo>
                  <a:cubicBezTo>
                    <a:pt x="4466" y="6954"/>
                    <a:pt x="4415" y="6952"/>
                    <a:pt x="4364" y="6948"/>
                  </a:cubicBezTo>
                  <a:cubicBezTo>
                    <a:pt x="4335" y="6948"/>
                    <a:pt x="4306" y="6933"/>
                    <a:pt x="4277" y="6933"/>
                  </a:cubicBezTo>
                  <a:cubicBezTo>
                    <a:pt x="4233" y="6933"/>
                    <a:pt x="4204" y="6933"/>
                    <a:pt x="4175" y="6919"/>
                  </a:cubicBezTo>
                  <a:cubicBezTo>
                    <a:pt x="4132" y="6919"/>
                    <a:pt x="4103" y="6904"/>
                    <a:pt x="4074" y="6904"/>
                  </a:cubicBezTo>
                  <a:cubicBezTo>
                    <a:pt x="3958" y="6875"/>
                    <a:pt x="3842" y="6846"/>
                    <a:pt x="3726" y="6803"/>
                  </a:cubicBezTo>
                  <a:cubicBezTo>
                    <a:pt x="3697" y="6788"/>
                    <a:pt x="3668" y="6788"/>
                    <a:pt x="3624" y="6774"/>
                  </a:cubicBezTo>
                  <a:lnTo>
                    <a:pt x="3523" y="6730"/>
                  </a:lnTo>
                  <a:lnTo>
                    <a:pt x="3508" y="6730"/>
                  </a:lnTo>
                  <a:cubicBezTo>
                    <a:pt x="3479" y="6716"/>
                    <a:pt x="3450" y="6701"/>
                    <a:pt x="3407" y="6687"/>
                  </a:cubicBezTo>
                  <a:cubicBezTo>
                    <a:pt x="3349" y="6643"/>
                    <a:pt x="3277" y="6600"/>
                    <a:pt x="3219" y="6556"/>
                  </a:cubicBezTo>
                  <a:cubicBezTo>
                    <a:pt x="3175" y="6542"/>
                    <a:pt x="3146" y="6527"/>
                    <a:pt x="3117" y="6498"/>
                  </a:cubicBezTo>
                  <a:lnTo>
                    <a:pt x="3045" y="6440"/>
                  </a:lnTo>
                  <a:cubicBezTo>
                    <a:pt x="3001" y="6411"/>
                    <a:pt x="2972" y="6368"/>
                    <a:pt x="2929" y="6339"/>
                  </a:cubicBezTo>
                  <a:cubicBezTo>
                    <a:pt x="2900" y="6310"/>
                    <a:pt x="2871" y="6281"/>
                    <a:pt x="2827" y="6237"/>
                  </a:cubicBezTo>
                  <a:lnTo>
                    <a:pt x="2755" y="6151"/>
                  </a:lnTo>
                  <a:cubicBezTo>
                    <a:pt x="2653" y="6049"/>
                    <a:pt x="2581" y="5933"/>
                    <a:pt x="2494" y="5817"/>
                  </a:cubicBezTo>
                  <a:cubicBezTo>
                    <a:pt x="2479" y="5774"/>
                    <a:pt x="2465" y="5745"/>
                    <a:pt x="2436" y="5716"/>
                  </a:cubicBezTo>
                  <a:cubicBezTo>
                    <a:pt x="2421" y="5672"/>
                    <a:pt x="2392" y="5629"/>
                    <a:pt x="2378" y="5600"/>
                  </a:cubicBezTo>
                  <a:cubicBezTo>
                    <a:pt x="2363" y="5556"/>
                    <a:pt x="2363" y="5556"/>
                    <a:pt x="2349" y="5527"/>
                  </a:cubicBezTo>
                  <a:cubicBezTo>
                    <a:pt x="2349" y="5513"/>
                    <a:pt x="2334" y="5498"/>
                    <a:pt x="2334" y="5484"/>
                  </a:cubicBezTo>
                  <a:cubicBezTo>
                    <a:pt x="2334" y="5469"/>
                    <a:pt x="2320" y="5440"/>
                    <a:pt x="2305" y="5426"/>
                  </a:cubicBezTo>
                  <a:cubicBezTo>
                    <a:pt x="2305" y="5397"/>
                    <a:pt x="2291" y="5368"/>
                    <a:pt x="2276" y="5339"/>
                  </a:cubicBezTo>
                  <a:cubicBezTo>
                    <a:pt x="2276" y="5339"/>
                    <a:pt x="2276" y="5324"/>
                    <a:pt x="2276" y="5310"/>
                  </a:cubicBezTo>
                  <a:cubicBezTo>
                    <a:pt x="2262" y="5281"/>
                    <a:pt x="2247" y="5252"/>
                    <a:pt x="2247" y="5223"/>
                  </a:cubicBezTo>
                  <a:cubicBezTo>
                    <a:pt x="2233" y="5165"/>
                    <a:pt x="2218" y="5121"/>
                    <a:pt x="2204" y="5063"/>
                  </a:cubicBezTo>
                  <a:cubicBezTo>
                    <a:pt x="2204" y="5034"/>
                    <a:pt x="2189" y="5005"/>
                    <a:pt x="2189" y="4976"/>
                  </a:cubicBezTo>
                  <a:cubicBezTo>
                    <a:pt x="2175" y="4918"/>
                    <a:pt x="2160" y="4860"/>
                    <a:pt x="2160" y="4802"/>
                  </a:cubicBezTo>
                  <a:cubicBezTo>
                    <a:pt x="2160" y="4730"/>
                    <a:pt x="2146" y="4643"/>
                    <a:pt x="2146" y="4556"/>
                  </a:cubicBezTo>
                  <a:cubicBezTo>
                    <a:pt x="2146" y="4484"/>
                    <a:pt x="2160" y="4397"/>
                    <a:pt x="2160" y="4310"/>
                  </a:cubicBezTo>
                  <a:cubicBezTo>
                    <a:pt x="2160" y="4310"/>
                    <a:pt x="2160" y="4295"/>
                    <a:pt x="2160" y="4295"/>
                  </a:cubicBezTo>
                  <a:cubicBezTo>
                    <a:pt x="2160" y="4252"/>
                    <a:pt x="2175" y="4208"/>
                    <a:pt x="2175" y="4179"/>
                  </a:cubicBezTo>
                  <a:cubicBezTo>
                    <a:pt x="2189" y="4136"/>
                    <a:pt x="2189" y="4092"/>
                    <a:pt x="2204" y="4049"/>
                  </a:cubicBezTo>
                  <a:cubicBezTo>
                    <a:pt x="2218" y="3962"/>
                    <a:pt x="2247" y="3889"/>
                    <a:pt x="2262" y="3802"/>
                  </a:cubicBezTo>
                  <a:lnTo>
                    <a:pt x="2305" y="3715"/>
                  </a:lnTo>
                  <a:cubicBezTo>
                    <a:pt x="2305" y="3686"/>
                    <a:pt x="2320" y="3657"/>
                    <a:pt x="2334" y="3643"/>
                  </a:cubicBezTo>
                  <a:cubicBezTo>
                    <a:pt x="2334" y="3614"/>
                    <a:pt x="2349" y="3599"/>
                    <a:pt x="2349" y="3585"/>
                  </a:cubicBezTo>
                  <a:cubicBezTo>
                    <a:pt x="2363" y="3570"/>
                    <a:pt x="2378" y="3541"/>
                    <a:pt x="2378" y="3527"/>
                  </a:cubicBezTo>
                  <a:cubicBezTo>
                    <a:pt x="2407" y="3454"/>
                    <a:pt x="2450" y="3396"/>
                    <a:pt x="2479" y="3338"/>
                  </a:cubicBezTo>
                  <a:lnTo>
                    <a:pt x="2537" y="3251"/>
                  </a:lnTo>
                  <a:lnTo>
                    <a:pt x="2581" y="3179"/>
                  </a:lnTo>
                  <a:cubicBezTo>
                    <a:pt x="2610" y="3135"/>
                    <a:pt x="2639" y="3106"/>
                    <a:pt x="2668" y="3077"/>
                  </a:cubicBezTo>
                  <a:cubicBezTo>
                    <a:pt x="2697" y="3034"/>
                    <a:pt x="2711" y="3005"/>
                    <a:pt x="2740" y="2976"/>
                  </a:cubicBezTo>
                  <a:cubicBezTo>
                    <a:pt x="2769" y="2947"/>
                    <a:pt x="2798" y="2918"/>
                    <a:pt x="2827" y="2874"/>
                  </a:cubicBezTo>
                  <a:cubicBezTo>
                    <a:pt x="2987" y="2730"/>
                    <a:pt x="3146" y="2599"/>
                    <a:pt x="3334" y="2483"/>
                  </a:cubicBezTo>
                  <a:lnTo>
                    <a:pt x="3421" y="2440"/>
                  </a:lnTo>
                  <a:lnTo>
                    <a:pt x="3508" y="2396"/>
                  </a:lnTo>
                  <a:lnTo>
                    <a:pt x="3610" y="2353"/>
                  </a:lnTo>
                  <a:cubicBezTo>
                    <a:pt x="3653" y="2324"/>
                    <a:pt x="3711" y="2309"/>
                    <a:pt x="3769" y="2280"/>
                  </a:cubicBezTo>
                  <a:cubicBezTo>
                    <a:pt x="3798" y="2266"/>
                    <a:pt x="3827" y="2266"/>
                    <a:pt x="3856" y="2251"/>
                  </a:cubicBezTo>
                  <a:lnTo>
                    <a:pt x="3958" y="2222"/>
                  </a:lnTo>
                  <a:cubicBezTo>
                    <a:pt x="4016" y="2208"/>
                    <a:pt x="4088" y="2193"/>
                    <a:pt x="4161" y="2193"/>
                  </a:cubicBezTo>
                  <a:lnTo>
                    <a:pt x="4262" y="2179"/>
                  </a:lnTo>
                  <a:lnTo>
                    <a:pt x="4364" y="2164"/>
                  </a:lnTo>
                  <a:cubicBezTo>
                    <a:pt x="4429" y="2157"/>
                    <a:pt x="4494" y="2153"/>
                    <a:pt x="4561" y="2153"/>
                  </a:cubicBezTo>
                  <a:close/>
                  <a:moveTo>
                    <a:pt x="4588" y="1"/>
                  </a:moveTo>
                  <a:cubicBezTo>
                    <a:pt x="4422" y="1"/>
                    <a:pt x="4255" y="12"/>
                    <a:pt x="4088" y="33"/>
                  </a:cubicBezTo>
                  <a:cubicBezTo>
                    <a:pt x="3827" y="62"/>
                    <a:pt x="3624" y="309"/>
                    <a:pt x="3653" y="570"/>
                  </a:cubicBezTo>
                  <a:lnTo>
                    <a:pt x="3653" y="613"/>
                  </a:lnTo>
                  <a:cubicBezTo>
                    <a:pt x="3653" y="642"/>
                    <a:pt x="3653" y="657"/>
                    <a:pt x="3653" y="686"/>
                  </a:cubicBezTo>
                  <a:cubicBezTo>
                    <a:pt x="3653" y="874"/>
                    <a:pt x="3552" y="1048"/>
                    <a:pt x="3378" y="1135"/>
                  </a:cubicBezTo>
                  <a:lnTo>
                    <a:pt x="3334" y="1149"/>
                  </a:lnTo>
                  <a:lnTo>
                    <a:pt x="3190" y="1207"/>
                  </a:lnTo>
                  <a:lnTo>
                    <a:pt x="3059" y="1265"/>
                  </a:lnTo>
                  <a:lnTo>
                    <a:pt x="3030" y="1280"/>
                  </a:lnTo>
                  <a:cubicBezTo>
                    <a:pt x="2964" y="1306"/>
                    <a:pt x="2895" y="1319"/>
                    <a:pt x="2827" y="1319"/>
                  </a:cubicBezTo>
                  <a:cubicBezTo>
                    <a:pt x="2673" y="1319"/>
                    <a:pt x="2526" y="1252"/>
                    <a:pt x="2436" y="1121"/>
                  </a:cubicBezTo>
                  <a:cubicBezTo>
                    <a:pt x="2336" y="985"/>
                    <a:pt x="2185" y="917"/>
                    <a:pt x="2030" y="917"/>
                  </a:cubicBezTo>
                  <a:cubicBezTo>
                    <a:pt x="1937" y="917"/>
                    <a:pt x="1841" y="941"/>
                    <a:pt x="1754" y="990"/>
                  </a:cubicBezTo>
                  <a:lnTo>
                    <a:pt x="1711" y="1019"/>
                  </a:lnTo>
                  <a:cubicBezTo>
                    <a:pt x="1465" y="1222"/>
                    <a:pt x="1233" y="1454"/>
                    <a:pt x="1030" y="1715"/>
                  </a:cubicBezTo>
                  <a:cubicBezTo>
                    <a:pt x="928" y="1845"/>
                    <a:pt x="885" y="2005"/>
                    <a:pt x="943" y="2164"/>
                  </a:cubicBezTo>
                  <a:cubicBezTo>
                    <a:pt x="957" y="2208"/>
                    <a:pt x="972" y="2251"/>
                    <a:pt x="1001" y="2295"/>
                  </a:cubicBezTo>
                  <a:cubicBezTo>
                    <a:pt x="1015" y="2324"/>
                    <a:pt x="1044" y="2367"/>
                    <a:pt x="1073" y="2382"/>
                  </a:cubicBezTo>
                  <a:lnTo>
                    <a:pt x="1117" y="2425"/>
                  </a:lnTo>
                  <a:cubicBezTo>
                    <a:pt x="1305" y="2570"/>
                    <a:pt x="1378" y="2817"/>
                    <a:pt x="1276" y="3034"/>
                  </a:cubicBezTo>
                  <a:cubicBezTo>
                    <a:pt x="1233" y="3135"/>
                    <a:pt x="1189" y="3237"/>
                    <a:pt x="1146" y="3338"/>
                  </a:cubicBezTo>
                  <a:cubicBezTo>
                    <a:pt x="1131" y="3396"/>
                    <a:pt x="1102" y="3454"/>
                    <a:pt x="1059" y="3498"/>
                  </a:cubicBezTo>
                  <a:cubicBezTo>
                    <a:pt x="1030" y="3527"/>
                    <a:pt x="1001" y="3541"/>
                    <a:pt x="972" y="3570"/>
                  </a:cubicBezTo>
                  <a:cubicBezTo>
                    <a:pt x="943" y="3585"/>
                    <a:pt x="899" y="3599"/>
                    <a:pt x="870" y="3614"/>
                  </a:cubicBezTo>
                  <a:cubicBezTo>
                    <a:pt x="841" y="3628"/>
                    <a:pt x="827" y="3643"/>
                    <a:pt x="798" y="3643"/>
                  </a:cubicBezTo>
                  <a:cubicBezTo>
                    <a:pt x="769" y="3650"/>
                    <a:pt x="740" y="3654"/>
                    <a:pt x="711" y="3654"/>
                  </a:cubicBezTo>
                  <a:cubicBezTo>
                    <a:pt x="682" y="3654"/>
                    <a:pt x="653" y="3650"/>
                    <a:pt x="624" y="3643"/>
                  </a:cubicBezTo>
                  <a:lnTo>
                    <a:pt x="450" y="3643"/>
                  </a:lnTo>
                  <a:cubicBezTo>
                    <a:pt x="232" y="3686"/>
                    <a:pt x="73" y="3860"/>
                    <a:pt x="44" y="4078"/>
                  </a:cubicBezTo>
                  <a:cubicBezTo>
                    <a:pt x="0" y="4397"/>
                    <a:pt x="0" y="4730"/>
                    <a:pt x="44" y="5049"/>
                  </a:cubicBezTo>
                  <a:cubicBezTo>
                    <a:pt x="70" y="5305"/>
                    <a:pt x="277" y="5494"/>
                    <a:pt x="525" y="5494"/>
                  </a:cubicBezTo>
                  <a:cubicBezTo>
                    <a:pt x="557" y="5494"/>
                    <a:pt x="590" y="5490"/>
                    <a:pt x="624" y="5484"/>
                  </a:cubicBezTo>
                  <a:lnTo>
                    <a:pt x="696" y="5484"/>
                  </a:lnTo>
                  <a:cubicBezTo>
                    <a:pt x="798" y="5484"/>
                    <a:pt x="885" y="5527"/>
                    <a:pt x="972" y="5571"/>
                  </a:cubicBezTo>
                  <a:cubicBezTo>
                    <a:pt x="1001" y="5585"/>
                    <a:pt x="1015" y="5614"/>
                    <a:pt x="1030" y="5629"/>
                  </a:cubicBezTo>
                  <a:cubicBezTo>
                    <a:pt x="1088" y="5672"/>
                    <a:pt x="1131" y="5730"/>
                    <a:pt x="1160" y="5803"/>
                  </a:cubicBezTo>
                  <a:cubicBezTo>
                    <a:pt x="1189" y="5904"/>
                    <a:pt x="1233" y="6006"/>
                    <a:pt x="1276" y="6107"/>
                  </a:cubicBezTo>
                  <a:cubicBezTo>
                    <a:pt x="1378" y="6310"/>
                    <a:pt x="1320" y="6527"/>
                    <a:pt x="1175" y="6672"/>
                  </a:cubicBezTo>
                  <a:lnTo>
                    <a:pt x="1117" y="6716"/>
                  </a:lnTo>
                  <a:cubicBezTo>
                    <a:pt x="1073" y="6745"/>
                    <a:pt x="1030" y="6788"/>
                    <a:pt x="1001" y="6846"/>
                  </a:cubicBezTo>
                  <a:cubicBezTo>
                    <a:pt x="972" y="6875"/>
                    <a:pt x="957" y="6919"/>
                    <a:pt x="943" y="6977"/>
                  </a:cubicBezTo>
                  <a:cubicBezTo>
                    <a:pt x="943" y="6991"/>
                    <a:pt x="943" y="7006"/>
                    <a:pt x="928" y="7020"/>
                  </a:cubicBezTo>
                  <a:lnTo>
                    <a:pt x="928" y="7064"/>
                  </a:lnTo>
                  <a:cubicBezTo>
                    <a:pt x="928" y="7078"/>
                    <a:pt x="928" y="7093"/>
                    <a:pt x="928" y="7107"/>
                  </a:cubicBezTo>
                  <a:lnTo>
                    <a:pt x="928" y="7122"/>
                  </a:lnTo>
                  <a:lnTo>
                    <a:pt x="928" y="7194"/>
                  </a:lnTo>
                  <a:cubicBezTo>
                    <a:pt x="943" y="7223"/>
                    <a:pt x="943" y="7238"/>
                    <a:pt x="957" y="7267"/>
                  </a:cubicBezTo>
                  <a:cubicBezTo>
                    <a:pt x="957" y="7267"/>
                    <a:pt x="957" y="7281"/>
                    <a:pt x="957" y="7281"/>
                  </a:cubicBezTo>
                  <a:cubicBezTo>
                    <a:pt x="972" y="7296"/>
                    <a:pt x="972" y="7325"/>
                    <a:pt x="986" y="7339"/>
                  </a:cubicBezTo>
                  <a:lnTo>
                    <a:pt x="986" y="7354"/>
                  </a:lnTo>
                  <a:cubicBezTo>
                    <a:pt x="1001" y="7368"/>
                    <a:pt x="1001" y="7383"/>
                    <a:pt x="1015" y="7397"/>
                  </a:cubicBezTo>
                  <a:cubicBezTo>
                    <a:pt x="1218" y="7658"/>
                    <a:pt x="1450" y="7890"/>
                    <a:pt x="1711" y="8093"/>
                  </a:cubicBezTo>
                  <a:cubicBezTo>
                    <a:pt x="1796" y="8166"/>
                    <a:pt x="1901" y="8198"/>
                    <a:pt x="2001" y="8198"/>
                  </a:cubicBezTo>
                  <a:cubicBezTo>
                    <a:pt x="2021" y="8198"/>
                    <a:pt x="2040" y="8197"/>
                    <a:pt x="2059" y="8194"/>
                  </a:cubicBezTo>
                  <a:cubicBezTo>
                    <a:pt x="2102" y="8194"/>
                    <a:pt x="2146" y="8180"/>
                    <a:pt x="2189" y="8165"/>
                  </a:cubicBezTo>
                  <a:cubicBezTo>
                    <a:pt x="2291" y="8136"/>
                    <a:pt x="2363" y="8078"/>
                    <a:pt x="2421" y="8006"/>
                  </a:cubicBezTo>
                  <a:lnTo>
                    <a:pt x="2465" y="7948"/>
                  </a:lnTo>
                  <a:cubicBezTo>
                    <a:pt x="2523" y="7905"/>
                    <a:pt x="2581" y="7861"/>
                    <a:pt x="2653" y="7832"/>
                  </a:cubicBezTo>
                  <a:lnTo>
                    <a:pt x="2827" y="7789"/>
                  </a:lnTo>
                  <a:cubicBezTo>
                    <a:pt x="2900" y="7803"/>
                    <a:pt x="2972" y="7818"/>
                    <a:pt x="3030" y="7847"/>
                  </a:cubicBezTo>
                  <a:cubicBezTo>
                    <a:pt x="3132" y="7890"/>
                    <a:pt x="3233" y="7933"/>
                    <a:pt x="3334" y="7962"/>
                  </a:cubicBezTo>
                  <a:cubicBezTo>
                    <a:pt x="3421" y="8006"/>
                    <a:pt x="3508" y="8064"/>
                    <a:pt x="3566" y="8151"/>
                  </a:cubicBezTo>
                  <a:cubicBezTo>
                    <a:pt x="3581" y="8180"/>
                    <a:pt x="3610" y="8209"/>
                    <a:pt x="3610" y="8252"/>
                  </a:cubicBezTo>
                  <a:cubicBezTo>
                    <a:pt x="3653" y="8325"/>
                    <a:pt x="3653" y="8412"/>
                    <a:pt x="3639" y="8499"/>
                  </a:cubicBezTo>
                  <a:cubicBezTo>
                    <a:pt x="3610" y="8760"/>
                    <a:pt x="3769" y="9006"/>
                    <a:pt x="4030" y="9064"/>
                  </a:cubicBezTo>
                  <a:lnTo>
                    <a:pt x="4074" y="9064"/>
                  </a:lnTo>
                  <a:cubicBezTo>
                    <a:pt x="4248" y="9079"/>
                    <a:pt x="4407" y="9093"/>
                    <a:pt x="4567" y="9093"/>
                  </a:cubicBezTo>
                  <a:cubicBezTo>
                    <a:pt x="4726" y="9093"/>
                    <a:pt x="4900" y="9079"/>
                    <a:pt x="5059" y="9064"/>
                  </a:cubicBezTo>
                  <a:cubicBezTo>
                    <a:pt x="5175" y="9050"/>
                    <a:pt x="5277" y="9006"/>
                    <a:pt x="5364" y="8919"/>
                  </a:cubicBezTo>
                  <a:cubicBezTo>
                    <a:pt x="5393" y="8876"/>
                    <a:pt x="5422" y="8847"/>
                    <a:pt x="5436" y="8803"/>
                  </a:cubicBezTo>
                  <a:cubicBezTo>
                    <a:pt x="5451" y="8789"/>
                    <a:pt x="5465" y="8774"/>
                    <a:pt x="5465" y="8745"/>
                  </a:cubicBezTo>
                  <a:cubicBezTo>
                    <a:pt x="5494" y="8673"/>
                    <a:pt x="5509" y="8586"/>
                    <a:pt x="5494" y="8499"/>
                  </a:cubicBezTo>
                  <a:cubicBezTo>
                    <a:pt x="5494" y="8470"/>
                    <a:pt x="5494" y="8441"/>
                    <a:pt x="5494" y="8426"/>
                  </a:cubicBezTo>
                  <a:cubicBezTo>
                    <a:pt x="5494" y="8209"/>
                    <a:pt x="5625" y="8020"/>
                    <a:pt x="5813" y="7948"/>
                  </a:cubicBezTo>
                  <a:cubicBezTo>
                    <a:pt x="5915" y="7919"/>
                    <a:pt x="6016" y="7876"/>
                    <a:pt x="6118" y="7832"/>
                  </a:cubicBezTo>
                  <a:cubicBezTo>
                    <a:pt x="6183" y="7796"/>
                    <a:pt x="6255" y="7778"/>
                    <a:pt x="6328" y="7778"/>
                  </a:cubicBezTo>
                  <a:cubicBezTo>
                    <a:pt x="6400" y="7778"/>
                    <a:pt x="6473" y="7796"/>
                    <a:pt x="6538" y="7832"/>
                  </a:cubicBezTo>
                  <a:cubicBezTo>
                    <a:pt x="6582" y="7847"/>
                    <a:pt x="6611" y="7876"/>
                    <a:pt x="6639" y="7890"/>
                  </a:cubicBezTo>
                  <a:cubicBezTo>
                    <a:pt x="6654" y="7905"/>
                    <a:pt x="6668" y="7919"/>
                    <a:pt x="6683" y="7933"/>
                  </a:cubicBezTo>
                  <a:cubicBezTo>
                    <a:pt x="6697" y="7948"/>
                    <a:pt x="6712" y="7962"/>
                    <a:pt x="6726" y="7977"/>
                  </a:cubicBezTo>
                  <a:cubicBezTo>
                    <a:pt x="6817" y="8113"/>
                    <a:pt x="6964" y="8181"/>
                    <a:pt x="7119" y="8181"/>
                  </a:cubicBezTo>
                  <a:cubicBezTo>
                    <a:pt x="7211" y="8181"/>
                    <a:pt x="7306" y="8156"/>
                    <a:pt x="7393" y="8107"/>
                  </a:cubicBezTo>
                  <a:lnTo>
                    <a:pt x="7437" y="8078"/>
                  </a:lnTo>
                  <a:cubicBezTo>
                    <a:pt x="7553" y="7977"/>
                    <a:pt x="7683" y="7861"/>
                    <a:pt x="7799" y="7745"/>
                  </a:cubicBezTo>
                  <a:cubicBezTo>
                    <a:pt x="7915" y="7629"/>
                    <a:pt x="8017" y="7513"/>
                    <a:pt x="8118" y="7383"/>
                  </a:cubicBezTo>
                  <a:cubicBezTo>
                    <a:pt x="8220" y="7252"/>
                    <a:pt x="8249" y="7093"/>
                    <a:pt x="8205" y="6933"/>
                  </a:cubicBezTo>
                  <a:cubicBezTo>
                    <a:pt x="8205" y="6904"/>
                    <a:pt x="8191" y="6890"/>
                    <a:pt x="8176" y="6861"/>
                  </a:cubicBezTo>
                  <a:cubicBezTo>
                    <a:pt x="8176" y="6846"/>
                    <a:pt x="8162" y="6817"/>
                    <a:pt x="8147" y="6803"/>
                  </a:cubicBezTo>
                  <a:cubicBezTo>
                    <a:pt x="8133" y="6774"/>
                    <a:pt x="8104" y="6745"/>
                    <a:pt x="8075" y="6716"/>
                  </a:cubicBezTo>
                  <a:lnTo>
                    <a:pt x="8031" y="6672"/>
                  </a:lnTo>
                  <a:cubicBezTo>
                    <a:pt x="8017" y="6658"/>
                    <a:pt x="8002" y="6658"/>
                    <a:pt x="7988" y="6643"/>
                  </a:cubicBezTo>
                  <a:cubicBezTo>
                    <a:pt x="7828" y="6498"/>
                    <a:pt x="7785" y="6266"/>
                    <a:pt x="7872" y="6078"/>
                  </a:cubicBezTo>
                  <a:cubicBezTo>
                    <a:pt x="7915" y="5977"/>
                    <a:pt x="7959" y="5875"/>
                    <a:pt x="8002" y="5774"/>
                  </a:cubicBezTo>
                  <a:cubicBezTo>
                    <a:pt x="8065" y="5571"/>
                    <a:pt x="8250" y="5446"/>
                    <a:pt x="8449" y="5446"/>
                  </a:cubicBezTo>
                  <a:cubicBezTo>
                    <a:pt x="8479" y="5446"/>
                    <a:pt x="8509" y="5449"/>
                    <a:pt x="8538" y="5455"/>
                  </a:cubicBezTo>
                  <a:cubicBezTo>
                    <a:pt x="8558" y="5457"/>
                    <a:pt x="8578" y="5458"/>
                    <a:pt x="8598" y="5458"/>
                  </a:cubicBezTo>
                  <a:cubicBezTo>
                    <a:pt x="8694" y="5458"/>
                    <a:pt x="8788" y="5430"/>
                    <a:pt x="8872" y="5382"/>
                  </a:cubicBezTo>
                  <a:cubicBezTo>
                    <a:pt x="8901" y="5368"/>
                    <a:pt x="8915" y="5353"/>
                    <a:pt x="8944" y="5339"/>
                  </a:cubicBezTo>
                  <a:lnTo>
                    <a:pt x="8973" y="5295"/>
                  </a:lnTo>
                  <a:cubicBezTo>
                    <a:pt x="8988" y="5295"/>
                    <a:pt x="8988" y="5281"/>
                    <a:pt x="9002" y="5266"/>
                  </a:cubicBezTo>
                  <a:cubicBezTo>
                    <a:pt x="9060" y="5194"/>
                    <a:pt x="9104" y="5107"/>
                    <a:pt x="9104" y="5020"/>
                  </a:cubicBezTo>
                  <a:cubicBezTo>
                    <a:pt x="9147" y="4686"/>
                    <a:pt x="9147" y="4368"/>
                    <a:pt x="9104" y="4034"/>
                  </a:cubicBezTo>
                  <a:lnTo>
                    <a:pt x="9104" y="4063"/>
                  </a:lnTo>
                  <a:cubicBezTo>
                    <a:pt x="9104" y="4020"/>
                    <a:pt x="9089" y="3962"/>
                    <a:pt x="9075" y="3918"/>
                  </a:cubicBezTo>
                  <a:cubicBezTo>
                    <a:pt x="9060" y="3889"/>
                    <a:pt x="9046" y="3875"/>
                    <a:pt x="9031" y="3846"/>
                  </a:cubicBezTo>
                  <a:cubicBezTo>
                    <a:pt x="9017" y="3817"/>
                    <a:pt x="9002" y="3802"/>
                    <a:pt x="8973" y="3773"/>
                  </a:cubicBezTo>
                  <a:lnTo>
                    <a:pt x="8944" y="3744"/>
                  </a:lnTo>
                  <a:cubicBezTo>
                    <a:pt x="8930" y="3730"/>
                    <a:pt x="8915" y="3730"/>
                    <a:pt x="8915" y="3715"/>
                  </a:cubicBezTo>
                  <a:lnTo>
                    <a:pt x="8857" y="3686"/>
                  </a:lnTo>
                  <a:cubicBezTo>
                    <a:pt x="8828" y="3657"/>
                    <a:pt x="8785" y="3643"/>
                    <a:pt x="8741" y="3643"/>
                  </a:cubicBezTo>
                  <a:lnTo>
                    <a:pt x="8712" y="3628"/>
                  </a:lnTo>
                  <a:cubicBezTo>
                    <a:pt x="8683" y="3621"/>
                    <a:pt x="8654" y="3617"/>
                    <a:pt x="8625" y="3617"/>
                  </a:cubicBezTo>
                  <a:cubicBezTo>
                    <a:pt x="8596" y="3617"/>
                    <a:pt x="8567" y="3621"/>
                    <a:pt x="8538" y="3628"/>
                  </a:cubicBezTo>
                  <a:lnTo>
                    <a:pt x="8422" y="3628"/>
                  </a:lnTo>
                  <a:cubicBezTo>
                    <a:pt x="8335" y="3614"/>
                    <a:pt x="8249" y="3585"/>
                    <a:pt x="8176" y="3541"/>
                  </a:cubicBezTo>
                  <a:lnTo>
                    <a:pt x="8133" y="3512"/>
                  </a:lnTo>
                  <a:cubicBezTo>
                    <a:pt x="8118" y="3498"/>
                    <a:pt x="8104" y="3483"/>
                    <a:pt x="8104" y="3469"/>
                  </a:cubicBezTo>
                  <a:cubicBezTo>
                    <a:pt x="8075" y="3454"/>
                    <a:pt x="8060" y="3425"/>
                    <a:pt x="8046" y="3411"/>
                  </a:cubicBezTo>
                  <a:lnTo>
                    <a:pt x="8017" y="3353"/>
                  </a:lnTo>
                  <a:cubicBezTo>
                    <a:pt x="8002" y="3338"/>
                    <a:pt x="8002" y="3324"/>
                    <a:pt x="8002" y="3309"/>
                  </a:cubicBezTo>
                  <a:cubicBezTo>
                    <a:pt x="8002" y="3295"/>
                    <a:pt x="7988" y="3295"/>
                    <a:pt x="7988" y="3280"/>
                  </a:cubicBezTo>
                  <a:cubicBezTo>
                    <a:pt x="7959" y="3179"/>
                    <a:pt x="7915" y="3092"/>
                    <a:pt x="7872" y="3005"/>
                  </a:cubicBezTo>
                  <a:cubicBezTo>
                    <a:pt x="7872" y="2990"/>
                    <a:pt x="7857" y="2976"/>
                    <a:pt x="7857" y="2961"/>
                  </a:cubicBezTo>
                  <a:cubicBezTo>
                    <a:pt x="7828" y="2889"/>
                    <a:pt x="7828" y="2817"/>
                    <a:pt x="7828" y="2744"/>
                  </a:cubicBezTo>
                  <a:cubicBezTo>
                    <a:pt x="7843" y="2701"/>
                    <a:pt x="7857" y="2643"/>
                    <a:pt x="7886" y="2585"/>
                  </a:cubicBezTo>
                  <a:cubicBezTo>
                    <a:pt x="7901" y="2527"/>
                    <a:pt x="7930" y="2469"/>
                    <a:pt x="7973" y="2425"/>
                  </a:cubicBezTo>
                  <a:cubicBezTo>
                    <a:pt x="7988" y="2411"/>
                    <a:pt x="8002" y="2396"/>
                    <a:pt x="8017" y="2396"/>
                  </a:cubicBezTo>
                  <a:lnTo>
                    <a:pt x="8031" y="2396"/>
                  </a:lnTo>
                  <a:lnTo>
                    <a:pt x="8075" y="2353"/>
                  </a:lnTo>
                  <a:cubicBezTo>
                    <a:pt x="8118" y="2324"/>
                    <a:pt x="8147" y="2280"/>
                    <a:pt x="8176" y="2237"/>
                  </a:cubicBezTo>
                  <a:cubicBezTo>
                    <a:pt x="8176" y="2208"/>
                    <a:pt x="8191" y="2193"/>
                    <a:pt x="8205" y="2164"/>
                  </a:cubicBezTo>
                  <a:cubicBezTo>
                    <a:pt x="8205" y="2150"/>
                    <a:pt x="8220" y="2121"/>
                    <a:pt x="8220" y="2092"/>
                  </a:cubicBezTo>
                  <a:cubicBezTo>
                    <a:pt x="8249" y="1947"/>
                    <a:pt x="8220" y="1802"/>
                    <a:pt x="8133" y="1686"/>
                  </a:cubicBezTo>
                  <a:cubicBezTo>
                    <a:pt x="8017" y="1555"/>
                    <a:pt x="7915" y="1439"/>
                    <a:pt x="7799" y="1323"/>
                  </a:cubicBezTo>
                  <a:cubicBezTo>
                    <a:pt x="7683" y="1207"/>
                    <a:pt x="7567" y="1092"/>
                    <a:pt x="7437" y="990"/>
                  </a:cubicBezTo>
                  <a:cubicBezTo>
                    <a:pt x="7352" y="926"/>
                    <a:pt x="7244" y="886"/>
                    <a:pt x="7135" y="886"/>
                  </a:cubicBezTo>
                  <a:cubicBezTo>
                    <a:pt x="7095" y="886"/>
                    <a:pt x="7055" y="891"/>
                    <a:pt x="7016" y="903"/>
                  </a:cubicBezTo>
                  <a:lnTo>
                    <a:pt x="6958" y="918"/>
                  </a:lnTo>
                  <a:cubicBezTo>
                    <a:pt x="6886" y="947"/>
                    <a:pt x="6828" y="990"/>
                    <a:pt x="6770" y="1048"/>
                  </a:cubicBezTo>
                  <a:cubicBezTo>
                    <a:pt x="6755" y="1063"/>
                    <a:pt x="6741" y="1077"/>
                    <a:pt x="6726" y="1092"/>
                  </a:cubicBezTo>
                  <a:cubicBezTo>
                    <a:pt x="6668" y="1178"/>
                    <a:pt x="6596" y="1236"/>
                    <a:pt x="6509" y="1265"/>
                  </a:cubicBezTo>
                  <a:cubicBezTo>
                    <a:pt x="6466" y="1280"/>
                    <a:pt x="6437" y="1294"/>
                    <a:pt x="6408" y="1294"/>
                  </a:cubicBezTo>
                  <a:lnTo>
                    <a:pt x="6263" y="1294"/>
                  </a:lnTo>
                  <a:cubicBezTo>
                    <a:pt x="6234" y="1294"/>
                    <a:pt x="6205" y="1280"/>
                    <a:pt x="6190" y="1280"/>
                  </a:cubicBezTo>
                  <a:lnTo>
                    <a:pt x="6132" y="1251"/>
                  </a:lnTo>
                  <a:lnTo>
                    <a:pt x="6074" y="1222"/>
                  </a:lnTo>
                  <a:cubicBezTo>
                    <a:pt x="6045" y="1207"/>
                    <a:pt x="6016" y="1193"/>
                    <a:pt x="5987" y="1193"/>
                  </a:cubicBezTo>
                  <a:cubicBezTo>
                    <a:pt x="5944" y="1178"/>
                    <a:pt x="5871" y="1149"/>
                    <a:pt x="5828" y="1121"/>
                  </a:cubicBezTo>
                  <a:cubicBezTo>
                    <a:pt x="5625" y="1048"/>
                    <a:pt x="5494" y="845"/>
                    <a:pt x="5509" y="628"/>
                  </a:cubicBezTo>
                  <a:lnTo>
                    <a:pt x="5509" y="599"/>
                  </a:lnTo>
                  <a:cubicBezTo>
                    <a:pt x="5552" y="338"/>
                    <a:pt x="5378" y="106"/>
                    <a:pt x="5132" y="48"/>
                  </a:cubicBezTo>
                  <a:cubicBezTo>
                    <a:pt x="5117" y="33"/>
                    <a:pt x="5103" y="33"/>
                    <a:pt x="5088" y="33"/>
                  </a:cubicBezTo>
                  <a:cubicBezTo>
                    <a:pt x="4922" y="12"/>
                    <a:pt x="4755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4613946" y="697900"/>
              <a:ext cx="4028811" cy="3329952"/>
            </a:xfrm>
            <a:custGeom>
              <a:avLst/>
              <a:gdLst/>
              <a:ahLst/>
              <a:cxnLst/>
              <a:rect l="l" t="t" r="r" b="b"/>
              <a:pathLst>
                <a:path w="42729" h="35317" extrusionOk="0">
                  <a:moveTo>
                    <a:pt x="19690" y="1"/>
                  </a:moveTo>
                  <a:cubicBezTo>
                    <a:pt x="18145" y="1"/>
                    <a:pt x="16885" y="1260"/>
                    <a:pt x="16885" y="2834"/>
                  </a:cubicBezTo>
                  <a:lnTo>
                    <a:pt x="16885" y="6898"/>
                  </a:lnTo>
                  <a:cubicBezTo>
                    <a:pt x="16885" y="7356"/>
                    <a:pt x="16513" y="7728"/>
                    <a:pt x="16084" y="7728"/>
                  </a:cubicBezTo>
                  <a:cubicBezTo>
                    <a:pt x="15626" y="7728"/>
                    <a:pt x="15283" y="7356"/>
                    <a:pt x="15283" y="6898"/>
                  </a:cubicBezTo>
                  <a:lnTo>
                    <a:pt x="15283" y="6383"/>
                  </a:lnTo>
                  <a:cubicBezTo>
                    <a:pt x="15283" y="4837"/>
                    <a:pt x="14024" y="3607"/>
                    <a:pt x="12507" y="3607"/>
                  </a:cubicBezTo>
                  <a:cubicBezTo>
                    <a:pt x="10961" y="3607"/>
                    <a:pt x="9702" y="4837"/>
                    <a:pt x="9702" y="6383"/>
                  </a:cubicBezTo>
                  <a:lnTo>
                    <a:pt x="9702" y="16800"/>
                  </a:lnTo>
                  <a:cubicBezTo>
                    <a:pt x="9702" y="17201"/>
                    <a:pt x="9387" y="17515"/>
                    <a:pt x="8987" y="17515"/>
                  </a:cubicBezTo>
                  <a:cubicBezTo>
                    <a:pt x="8615" y="17515"/>
                    <a:pt x="8271" y="17201"/>
                    <a:pt x="8271" y="16800"/>
                  </a:cubicBezTo>
                  <a:lnTo>
                    <a:pt x="8271" y="16113"/>
                  </a:lnTo>
                  <a:cubicBezTo>
                    <a:pt x="8271" y="15026"/>
                    <a:pt x="7413" y="14138"/>
                    <a:pt x="6325" y="14138"/>
                  </a:cubicBezTo>
                  <a:cubicBezTo>
                    <a:pt x="5237" y="14138"/>
                    <a:pt x="4350" y="15026"/>
                    <a:pt x="4379" y="16113"/>
                  </a:cubicBezTo>
                  <a:lnTo>
                    <a:pt x="4379" y="22467"/>
                  </a:lnTo>
                  <a:cubicBezTo>
                    <a:pt x="4379" y="22839"/>
                    <a:pt x="4035" y="23182"/>
                    <a:pt x="3663" y="23182"/>
                  </a:cubicBezTo>
                  <a:cubicBezTo>
                    <a:pt x="3263" y="23182"/>
                    <a:pt x="2948" y="22839"/>
                    <a:pt x="2948" y="22467"/>
                  </a:cubicBezTo>
                  <a:cubicBezTo>
                    <a:pt x="2948" y="21637"/>
                    <a:pt x="2261" y="20978"/>
                    <a:pt x="1460" y="20978"/>
                  </a:cubicBezTo>
                  <a:cubicBezTo>
                    <a:pt x="658" y="20978"/>
                    <a:pt x="0" y="21637"/>
                    <a:pt x="0" y="22467"/>
                  </a:cubicBezTo>
                  <a:lnTo>
                    <a:pt x="0" y="35317"/>
                  </a:lnTo>
                  <a:lnTo>
                    <a:pt x="42729" y="35317"/>
                  </a:lnTo>
                  <a:lnTo>
                    <a:pt x="42729" y="22839"/>
                  </a:lnTo>
                  <a:cubicBezTo>
                    <a:pt x="42729" y="21808"/>
                    <a:pt x="41899" y="20978"/>
                    <a:pt x="40897" y="20978"/>
                  </a:cubicBezTo>
                  <a:cubicBezTo>
                    <a:pt x="39867" y="20978"/>
                    <a:pt x="39037" y="21808"/>
                    <a:pt x="39037" y="22839"/>
                  </a:cubicBezTo>
                  <a:lnTo>
                    <a:pt x="39037" y="23497"/>
                  </a:lnTo>
                  <a:cubicBezTo>
                    <a:pt x="39037" y="23955"/>
                    <a:pt x="38665" y="24298"/>
                    <a:pt x="38235" y="24298"/>
                  </a:cubicBezTo>
                  <a:cubicBezTo>
                    <a:pt x="37806" y="24298"/>
                    <a:pt x="37434" y="23955"/>
                    <a:pt x="37434" y="23497"/>
                  </a:cubicBezTo>
                  <a:lnTo>
                    <a:pt x="37434" y="10990"/>
                  </a:lnTo>
                  <a:cubicBezTo>
                    <a:pt x="37434" y="9702"/>
                    <a:pt x="36375" y="8644"/>
                    <a:pt x="35087" y="8644"/>
                  </a:cubicBezTo>
                  <a:cubicBezTo>
                    <a:pt x="33799" y="8644"/>
                    <a:pt x="32741" y="9702"/>
                    <a:pt x="32741" y="10990"/>
                  </a:cubicBezTo>
                  <a:lnTo>
                    <a:pt x="32741" y="11763"/>
                  </a:lnTo>
                  <a:cubicBezTo>
                    <a:pt x="32741" y="12479"/>
                    <a:pt x="32168" y="13022"/>
                    <a:pt x="31481" y="13022"/>
                  </a:cubicBezTo>
                  <a:cubicBezTo>
                    <a:pt x="30766" y="13022"/>
                    <a:pt x="30222" y="12479"/>
                    <a:pt x="30222" y="11763"/>
                  </a:cubicBezTo>
                  <a:lnTo>
                    <a:pt x="30222" y="5324"/>
                  </a:lnTo>
                  <a:cubicBezTo>
                    <a:pt x="30222" y="3807"/>
                    <a:pt x="28963" y="2548"/>
                    <a:pt x="27446" y="2548"/>
                  </a:cubicBezTo>
                  <a:cubicBezTo>
                    <a:pt x="25901" y="2548"/>
                    <a:pt x="24641" y="3807"/>
                    <a:pt x="24641" y="5324"/>
                  </a:cubicBezTo>
                  <a:lnTo>
                    <a:pt x="24641" y="5696"/>
                  </a:lnTo>
                  <a:cubicBezTo>
                    <a:pt x="24641" y="6268"/>
                    <a:pt x="24155" y="6755"/>
                    <a:pt x="23582" y="6755"/>
                  </a:cubicBezTo>
                  <a:cubicBezTo>
                    <a:pt x="22981" y="6755"/>
                    <a:pt x="22495" y="6268"/>
                    <a:pt x="22495" y="5696"/>
                  </a:cubicBezTo>
                  <a:lnTo>
                    <a:pt x="22495" y="2834"/>
                  </a:lnTo>
                  <a:cubicBezTo>
                    <a:pt x="22495" y="1260"/>
                    <a:pt x="21236" y="1"/>
                    <a:pt x="19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4476284" y="4168083"/>
              <a:ext cx="4228512" cy="91836"/>
            </a:xfrm>
            <a:custGeom>
              <a:avLst/>
              <a:gdLst/>
              <a:ahLst/>
              <a:cxnLst/>
              <a:rect l="l" t="t" r="r" b="b"/>
              <a:pathLst>
                <a:path w="44847" h="974" extrusionOk="0">
                  <a:moveTo>
                    <a:pt x="659" y="1"/>
                  </a:moveTo>
                  <a:cubicBezTo>
                    <a:pt x="1" y="1"/>
                    <a:pt x="1" y="974"/>
                    <a:pt x="659" y="974"/>
                  </a:cubicBezTo>
                  <a:lnTo>
                    <a:pt x="44360" y="974"/>
                  </a:lnTo>
                  <a:cubicBezTo>
                    <a:pt x="44618" y="974"/>
                    <a:pt x="44847" y="745"/>
                    <a:pt x="44847" y="487"/>
                  </a:cubicBezTo>
                  <a:cubicBezTo>
                    <a:pt x="44847" y="201"/>
                    <a:pt x="44618" y="1"/>
                    <a:pt x="443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4476284" y="4168083"/>
              <a:ext cx="1848506" cy="94570"/>
            </a:xfrm>
            <a:custGeom>
              <a:avLst/>
              <a:gdLst/>
              <a:ahLst/>
              <a:cxnLst/>
              <a:rect l="l" t="t" r="r" b="b"/>
              <a:pathLst>
                <a:path w="19605" h="1003" extrusionOk="0">
                  <a:moveTo>
                    <a:pt x="659" y="1"/>
                  </a:moveTo>
                  <a:cubicBezTo>
                    <a:pt x="1" y="1"/>
                    <a:pt x="1" y="1003"/>
                    <a:pt x="659" y="1003"/>
                  </a:cubicBezTo>
                  <a:lnTo>
                    <a:pt x="19605" y="1003"/>
                  </a:lnTo>
                  <a:lnTo>
                    <a:pt x="196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6222224" y="4120939"/>
              <a:ext cx="202435" cy="184238"/>
            </a:xfrm>
            <a:custGeom>
              <a:avLst/>
              <a:gdLst/>
              <a:ahLst/>
              <a:cxnLst/>
              <a:rect l="l" t="t" r="r" b="b"/>
              <a:pathLst>
                <a:path w="2147" h="1954" extrusionOk="0">
                  <a:moveTo>
                    <a:pt x="1073" y="0"/>
                  </a:moveTo>
                  <a:cubicBezTo>
                    <a:pt x="823" y="0"/>
                    <a:pt x="573" y="100"/>
                    <a:pt x="372" y="301"/>
                  </a:cubicBezTo>
                  <a:cubicBezTo>
                    <a:pt x="0" y="673"/>
                    <a:pt x="0" y="1302"/>
                    <a:pt x="372" y="1674"/>
                  </a:cubicBezTo>
                  <a:cubicBezTo>
                    <a:pt x="573" y="1860"/>
                    <a:pt x="823" y="1953"/>
                    <a:pt x="1073" y="1953"/>
                  </a:cubicBezTo>
                  <a:cubicBezTo>
                    <a:pt x="1324" y="1953"/>
                    <a:pt x="1574" y="1860"/>
                    <a:pt x="1775" y="1674"/>
                  </a:cubicBezTo>
                  <a:cubicBezTo>
                    <a:pt x="2147" y="1302"/>
                    <a:pt x="2147" y="673"/>
                    <a:pt x="1775" y="301"/>
                  </a:cubicBezTo>
                  <a:cubicBezTo>
                    <a:pt x="1574" y="100"/>
                    <a:pt x="1324" y="0"/>
                    <a:pt x="10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7638907" y="2002377"/>
              <a:ext cx="1430247" cy="2025484"/>
            </a:xfrm>
            <a:custGeom>
              <a:avLst/>
              <a:gdLst/>
              <a:ahLst/>
              <a:cxnLst/>
              <a:rect l="l" t="t" r="r" b="b"/>
              <a:pathLst>
                <a:path w="15169" h="21482" extrusionOk="0">
                  <a:moveTo>
                    <a:pt x="5892" y="0"/>
                  </a:moveTo>
                  <a:cubicBezTo>
                    <a:pt x="1137" y="0"/>
                    <a:pt x="0" y="21482"/>
                    <a:pt x="0" y="21482"/>
                  </a:cubicBezTo>
                  <a:lnTo>
                    <a:pt x="8701" y="21482"/>
                  </a:lnTo>
                  <a:cubicBezTo>
                    <a:pt x="8701" y="21482"/>
                    <a:pt x="15168" y="2364"/>
                    <a:pt x="12020" y="1706"/>
                  </a:cubicBezTo>
                  <a:cubicBezTo>
                    <a:pt x="11914" y="1683"/>
                    <a:pt x="11808" y="1672"/>
                    <a:pt x="11704" y="1672"/>
                  </a:cubicBezTo>
                  <a:cubicBezTo>
                    <a:pt x="8733" y="1672"/>
                    <a:pt x="6560" y="10641"/>
                    <a:pt x="6443" y="10641"/>
                  </a:cubicBezTo>
                  <a:cubicBezTo>
                    <a:pt x="6442" y="10641"/>
                    <a:pt x="6440" y="10639"/>
                    <a:pt x="6440" y="10635"/>
                  </a:cubicBezTo>
                  <a:cubicBezTo>
                    <a:pt x="6382" y="10320"/>
                    <a:pt x="9216" y="447"/>
                    <a:pt x="6125" y="17"/>
                  </a:cubicBezTo>
                  <a:cubicBezTo>
                    <a:pt x="6046" y="6"/>
                    <a:pt x="5969" y="0"/>
                    <a:pt x="58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5266893" y="1680100"/>
              <a:ext cx="2860494" cy="1856615"/>
            </a:xfrm>
            <a:custGeom>
              <a:avLst/>
              <a:gdLst/>
              <a:ahLst/>
              <a:cxnLst/>
              <a:rect l="l" t="t" r="r" b="b"/>
              <a:pathLst>
                <a:path w="30338" h="19691" extrusionOk="0">
                  <a:moveTo>
                    <a:pt x="3292" y="1"/>
                  </a:moveTo>
                  <a:cubicBezTo>
                    <a:pt x="1461" y="1"/>
                    <a:pt x="1" y="1461"/>
                    <a:pt x="1" y="3264"/>
                  </a:cubicBezTo>
                  <a:lnTo>
                    <a:pt x="1" y="16400"/>
                  </a:lnTo>
                  <a:cubicBezTo>
                    <a:pt x="1" y="18203"/>
                    <a:pt x="1461" y="19691"/>
                    <a:pt x="3292" y="19691"/>
                  </a:cubicBezTo>
                  <a:lnTo>
                    <a:pt x="27075" y="19691"/>
                  </a:lnTo>
                  <a:cubicBezTo>
                    <a:pt x="28878" y="19691"/>
                    <a:pt x="30337" y="18203"/>
                    <a:pt x="30337" y="16400"/>
                  </a:cubicBezTo>
                  <a:lnTo>
                    <a:pt x="30337" y="3264"/>
                  </a:lnTo>
                  <a:cubicBezTo>
                    <a:pt x="30337" y="1461"/>
                    <a:pt x="28878" y="1"/>
                    <a:pt x="270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391071" y="1788060"/>
              <a:ext cx="2614875" cy="1495023"/>
            </a:xfrm>
            <a:custGeom>
              <a:avLst/>
              <a:gdLst/>
              <a:ahLst/>
              <a:cxnLst/>
              <a:rect l="l" t="t" r="r" b="b"/>
              <a:pathLst>
                <a:path w="27733" h="15856" extrusionOk="0">
                  <a:moveTo>
                    <a:pt x="0" y="1"/>
                  </a:moveTo>
                  <a:lnTo>
                    <a:pt x="0" y="15856"/>
                  </a:lnTo>
                  <a:lnTo>
                    <a:pt x="27732" y="15856"/>
                  </a:lnTo>
                  <a:lnTo>
                    <a:pt x="277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6176305" y="3536635"/>
              <a:ext cx="1041688" cy="302380"/>
            </a:xfrm>
            <a:custGeom>
              <a:avLst/>
              <a:gdLst/>
              <a:ahLst/>
              <a:cxnLst/>
              <a:rect l="l" t="t" r="r" b="b"/>
              <a:pathLst>
                <a:path w="11048" h="3207" extrusionOk="0">
                  <a:moveTo>
                    <a:pt x="1" y="1"/>
                  </a:moveTo>
                  <a:lnTo>
                    <a:pt x="1" y="3206"/>
                  </a:lnTo>
                  <a:lnTo>
                    <a:pt x="11048" y="3206"/>
                  </a:lnTo>
                  <a:lnTo>
                    <a:pt x="11048" y="1"/>
                  </a:lnTo>
                  <a:close/>
                </a:path>
              </a:pathLst>
            </a:custGeom>
            <a:solidFill>
              <a:srgbClr val="E3E9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5879485" y="3817331"/>
              <a:ext cx="1635322" cy="210544"/>
            </a:xfrm>
            <a:custGeom>
              <a:avLst/>
              <a:gdLst/>
              <a:ahLst/>
              <a:cxnLst/>
              <a:rect l="l" t="t" r="r" b="b"/>
              <a:pathLst>
                <a:path w="17344" h="2233" extrusionOk="0">
                  <a:moveTo>
                    <a:pt x="2261" y="0"/>
                  </a:moveTo>
                  <a:cubicBezTo>
                    <a:pt x="1031" y="0"/>
                    <a:pt x="1" y="1002"/>
                    <a:pt x="29" y="2233"/>
                  </a:cubicBezTo>
                  <a:lnTo>
                    <a:pt x="17344" y="2233"/>
                  </a:lnTo>
                  <a:cubicBezTo>
                    <a:pt x="17344" y="1002"/>
                    <a:pt x="16342" y="0"/>
                    <a:pt x="151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5987445" y="3479967"/>
              <a:ext cx="1432981" cy="110788"/>
            </a:xfrm>
            <a:custGeom>
              <a:avLst/>
              <a:gdLst/>
              <a:ahLst/>
              <a:cxnLst/>
              <a:rect l="l" t="t" r="r" b="b"/>
              <a:pathLst>
                <a:path w="15198" h="1175" extrusionOk="0">
                  <a:moveTo>
                    <a:pt x="716" y="1"/>
                  </a:moveTo>
                  <a:cubicBezTo>
                    <a:pt x="0" y="58"/>
                    <a:pt x="0" y="1117"/>
                    <a:pt x="716" y="1174"/>
                  </a:cubicBezTo>
                  <a:lnTo>
                    <a:pt x="14482" y="1174"/>
                  </a:lnTo>
                  <a:cubicBezTo>
                    <a:pt x="15197" y="1117"/>
                    <a:pt x="15197" y="58"/>
                    <a:pt x="14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5007883" y="3652703"/>
              <a:ext cx="688204" cy="375170"/>
            </a:xfrm>
            <a:custGeom>
              <a:avLst/>
              <a:gdLst/>
              <a:ahLst/>
              <a:cxnLst/>
              <a:rect l="l" t="t" r="r" b="b"/>
              <a:pathLst>
                <a:path w="7299" h="3979" extrusionOk="0">
                  <a:moveTo>
                    <a:pt x="1031" y="1"/>
                  </a:moveTo>
                  <a:cubicBezTo>
                    <a:pt x="487" y="1"/>
                    <a:pt x="1" y="458"/>
                    <a:pt x="1" y="1031"/>
                  </a:cubicBezTo>
                  <a:cubicBezTo>
                    <a:pt x="1" y="2662"/>
                    <a:pt x="1346" y="3979"/>
                    <a:pt x="2977" y="3979"/>
                  </a:cubicBezTo>
                  <a:lnTo>
                    <a:pt x="4322" y="3979"/>
                  </a:lnTo>
                  <a:cubicBezTo>
                    <a:pt x="5982" y="3979"/>
                    <a:pt x="7298" y="2662"/>
                    <a:pt x="7298" y="1031"/>
                  </a:cubicBezTo>
                  <a:cubicBezTo>
                    <a:pt x="7298" y="458"/>
                    <a:pt x="6841" y="1"/>
                    <a:pt x="62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4940466" y="3091217"/>
              <a:ext cx="831144" cy="561576"/>
            </a:xfrm>
            <a:custGeom>
              <a:avLst/>
              <a:gdLst/>
              <a:ahLst/>
              <a:cxnLst/>
              <a:rect l="l" t="t" r="r" b="b"/>
              <a:pathLst>
                <a:path w="8815" h="5956" extrusionOk="0">
                  <a:moveTo>
                    <a:pt x="4624" y="1"/>
                  </a:moveTo>
                  <a:cubicBezTo>
                    <a:pt x="4609" y="1"/>
                    <a:pt x="4594" y="2"/>
                    <a:pt x="4579" y="3"/>
                  </a:cubicBezTo>
                  <a:cubicBezTo>
                    <a:pt x="3492" y="60"/>
                    <a:pt x="3492" y="2951"/>
                    <a:pt x="3492" y="2951"/>
                  </a:cubicBezTo>
                  <a:cubicBezTo>
                    <a:pt x="3492" y="2951"/>
                    <a:pt x="2695" y="1756"/>
                    <a:pt x="2081" y="1756"/>
                  </a:cubicBezTo>
                  <a:cubicBezTo>
                    <a:pt x="1923" y="1756"/>
                    <a:pt x="1777" y="1835"/>
                    <a:pt x="1660" y="2035"/>
                  </a:cubicBezTo>
                  <a:cubicBezTo>
                    <a:pt x="1240" y="2714"/>
                    <a:pt x="1630" y="3394"/>
                    <a:pt x="1904" y="3742"/>
                  </a:cubicBezTo>
                  <a:lnTo>
                    <a:pt x="1904" y="3742"/>
                  </a:lnTo>
                  <a:cubicBezTo>
                    <a:pt x="1716" y="3560"/>
                    <a:pt x="1428" y="3341"/>
                    <a:pt x="1125" y="3341"/>
                  </a:cubicBezTo>
                  <a:cubicBezTo>
                    <a:pt x="959" y="3341"/>
                    <a:pt x="789" y="3407"/>
                    <a:pt x="630" y="3580"/>
                  </a:cubicBezTo>
                  <a:cubicBezTo>
                    <a:pt x="0" y="4296"/>
                    <a:pt x="2375" y="5927"/>
                    <a:pt x="2375" y="5927"/>
                  </a:cubicBezTo>
                  <a:lnTo>
                    <a:pt x="5924" y="5956"/>
                  </a:lnTo>
                  <a:cubicBezTo>
                    <a:pt x="5924" y="5956"/>
                    <a:pt x="8815" y="3552"/>
                    <a:pt x="8099" y="3094"/>
                  </a:cubicBezTo>
                  <a:cubicBezTo>
                    <a:pt x="7981" y="3013"/>
                    <a:pt x="7858" y="2980"/>
                    <a:pt x="7734" y="2980"/>
                  </a:cubicBezTo>
                  <a:cubicBezTo>
                    <a:pt x="7106" y="2980"/>
                    <a:pt x="6468" y="3838"/>
                    <a:pt x="6468" y="3838"/>
                  </a:cubicBezTo>
                  <a:cubicBezTo>
                    <a:pt x="6468" y="3838"/>
                    <a:pt x="8357" y="1262"/>
                    <a:pt x="7241" y="1062"/>
                  </a:cubicBezTo>
                  <a:cubicBezTo>
                    <a:pt x="7183" y="1050"/>
                    <a:pt x="7125" y="1044"/>
                    <a:pt x="7069" y="1044"/>
                  </a:cubicBezTo>
                  <a:cubicBezTo>
                    <a:pt x="6038" y="1044"/>
                    <a:pt x="5266" y="2922"/>
                    <a:pt x="5266" y="2922"/>
                  </a:cubicBezTo>
                  <a:cubicBezTo>
                    <a:pt x="5266" y="2922"/>
                    <a:pt x="5655" y="1"/>
                    <a:pt x="46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4398025" y="3999590"/>
              <a:ext cx="4368906" cy="57704"/>
            </a:xfrm>
            <a:custGeom>
              <a:avLst/>
              <a:gdLst/>
              <a:ahLst/>
              <a:cxnLst/>
              <a:rect l="l" t="t" r="r" b="b"/>
              <a:pathLst>
                <a:path w="46336" h="612" extrusionOk="0">
                  <a:moveTo>
                    <a:pt x="1060" y="1"/>
                  </a:moveTo>
                  <a:cubicBezTo>
                    <a:pt x="859" y="1"/>
                    <a:pt x="659" y="4"/>
                    <a:pt x="459" y="13"/>
                  </a:cubicBezTo>
                  <a:lnTo>
                    <a:pt x="401" y="13"/>
                  </a:lnTo>
                  <a:cubicBezTo>
                    <a:pt x="1" y="13"/>
                    <a:pt x="1" y="586"/>
                    <a:pt x="401" y="586"/>
                  </a:cubicBezTo>
                  <a:lnTo>
                    <a:pt x="44103" y="586"/>
                  </a:lnTo>
                  <a:cubicBezTo>
                    <a:pt x="44484" y="586"/>
                    <a:pt x="44879" y="611"/>
                    <a:pt x="45277" y="611"/>
                  </a:cubicBezTo>
                  <a:cubicBezTo>
                    <a:pt x="45477" y="611"/>
                    <a:pt x="45677" y="605"/>
                    <a:pt x="45877" y="586"/>
                  </a:cubicBezTo>
                  <a:lnTo>
                    <a:pt x="45963" y="586"/>
                  </a:lnTo>
                  <a:cubicBezTo>
                    <a:pt x="46335" y="586"/>
                    <a:pt x="46335" y="13"/>
                    <a:pt x="45963" y="13"/>
                  </a:cubicBezTo>
                  <a:lnTo>
                    <a:pt x="2262" y="13"/>
                  </a:lnTo>
                  <a:cubicBezTo>
                    <a:pt x="1861" y="13"/>
                    <a:pt x="146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4" name="Google Shape;334;p33"/>
            <p:cNvGrpSpPr/>
            <p:nvPr/>
          </p:nvGrpSpPr>
          <p:grpSpPr>
            <a:xfrm>
              <a:off x="5887555" y="1894040"/>
              <a:ext cx="1635387" cy="1330888"/>
              <a:chOff x="2357113" y="709250"/>
              <a:chExt cx="2171252" cy="1766978"/>
            </a:xfrm>
          </p:grpSpPr>
          <p:sp>
            <p:nvSpPr>
              <p:cNvPr id="335" name="Google Shape;335;p33"/>
              <p:cNvSpPr/>
              <p:nvPr/>
            </p:nvSpPr>
            <p:spPr>
              <a:xfrm>
                <a:off x="3734270" y="747515"/>
                <a:ext cx="491253" cy="292716"/>
              </a:xfrm>
              <a:custGeom>
                <a:avLst/>
                <a:gdLst/>
                <a:ahLst/>
                <a:cxnLst/>
                <a:rect l="l" t="t" r="r" b="b"/>
                <a:pathLst>
                  <a:path w="11246" h="6701" extrusionOk="0">
                    <a:moveTo>
                      <a:pt x="7977" y="2830"/>
                    </a:moveTo>
                    <a:cubicBezTo>
                      <a:pt x="9146" y="3597"/>
                      <a:pt x="10917" y="4272"/>
                      <a:pt x="11190" y="5787"/>
                    </a:cubicBezTo>
                    <a:cubicBezTo>
                      <a:pt x="11245" y="6079"/>
                      <a:pt x="11209" y="6390"/>
                      <a:pt x="11117" y="6700"/>
                    </a:cubicBezTo>
                    <a:cubicBezTo>
                      <a:pt x="7485" y="4875"/>
                      <a:pt x="3706" y="3159"/>
                      <a:pt x="0" y="1406"/>
                    </a:cubicBezTo>
                    <a:cubicBezTo>
                      <a:pt x="164" y="968"/>
                      <a:pt x="511" y="639"/>
                      <a:pt x="931" y="493"/>
                    </a:cubicBezTo>
                    <a:cubicBezTo>
                      <a:pt x="2209" y="0"/>
                      <a:pt x="3907" y="968"/>
                      <a:pt x="4911" y="1333"/>
                    </a:cubicBezTo>
                    <a:cubicBezTo>
                      <a:pt x="5257" y="767"/>
                      <a:pt x="5714" y="329"/>
                      <a:pt x="6499" y="329"/>
                    </a:cubicBezTo>
                    <a:cubicBezTo>
                      <a:pt x="7722" y="366"/>
                      <a:pt x="8525" y="1570"/>
                      <a:pt x="7977" y="28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3960717" y="796963"/>
                <a:ext cx="124451" cy="106891"/>
              </a:xfrm>
              <a:custGeom>
                <a:avLst/>
                <a:gdLst/>
                <a:ahLst/>
                <a:cxnLst/>
                <a:rect l="l" t="t" r="r" b="b"/>
                <a:pathLst>
                  <a:path w="2849" h="2447" extrusionOk="0">
                    <a:moveTo>
                      <a:pt x="1516" y="19"/>
                    </a:moveTo>
                    <a:cubicBezTo>
                      <a:pt x="2848" y="55"/>
                      <a:pt x="2319" y="2446"/>
                      <a:pt x="1004" y="1935"/>
                    </a:cubicBezTo>
                    <a:cubicBezTo>
                      <a:pt x="0" y="1552"/>
                      <a:pt x="585" y="0"/>
                      <a:pt x="151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3015791" y="723578"/>
                <a:ext cx="1337296" cy="1547059"/>
              </a:xfrm>
              <a:custGeom>
                <a:avLst/>
                <a:gdLst/>
                <a:ahLst/>
                <a:cxnLst/>
                <a:rect l="l" t="t" r="r" b="b"/>
                <a:pathLst>
                  <a:path w="30614" h="35416" extrusionOk="0">
                    <a:moveTo>
                      <a:pt x="9274" y="4948"/>
                    </a:moveTo>
                    <a:cubicBezTo>
                      <a:pt x="9456" y="4473"/>
                      <a:pt x="9767" y="3761"/>
                      <a:pt x="10095" y="3068"/>
                    </a:cubicBezTo>
                    <a:cubicBezTo>
                      <a:pt x="10771" y="1644"/>
                      <a:pt x="11337" y="1"/>
                      <a:pt x="12614" y="56"/>
                    </a:cubicBezTo>
                    <a:cubicBezTo>
                      <a:pt x="13235" y="92"/>
                      <a:pt x="14075" y="402"/>
                      <a:pt x="14896" y="731"/>
                    </a:cubicBezTo>
                    <a:cubicBezTo>
                      <a:pt x="15718" y="1041"/>
                      <a:pt x="16466" y="1461"/>
                      <a:pt x="17215" y="1808"/>
                    </a:cubicBezTo>
                    <a:cubicBezTo>
                      <a:pt x="20482" y="3378"/>
                      <a:pt x="22837" y="4820"/>
                      <a:pt x="26233" y="6317"/>
                    </a:cubicBezTo>
                    <a:cubicBezTo>
                      <a:pt x="26981" y="6646"/>
                      <a:pt x="27748" y="7047"/>
                      <a:pt x="28478" y="7431"/>
                    </a:cubicBezTo>
                    <a:cubicBezTo>
                      <a:pt x="29482" y="7978"/>
                      <a:pt x="30559" y="8471"/>
                      <a:pt x="30596" y="9347"/>
                    </a:cubicBezTo>
                    <a:cubicBezTo>
                      <a:pt x="30614" y="9767"/>
                      <a:pt x="30267" y="10333"/>
                      <a:pt x="30048" y="10917"/>
                    </a:cubicBezTo>
                    <a:cubicBezTo>
                      <a:pt x="29811" y="11501"/>
                      <a:pt x="29500" y="12031"/>
                      <a:pt x="29281" y="12506"/>
                    </a:cubicBezTo>
                    <a:cubicBezTo>
                      <a:pt x="28734" y="13637"/>
                      <a:pt x="28223" y="14678"/>
                      <a:pt x="27766" y="15645"/>
                    </a:cubicBezTo>
                    <a:cubicBezTo>
                      <a:pt x="26653" y="17964"/>
                      <a:pt x="25813" y="19990"/>
                      <a:pt x="24845" y="22199"/>
                    </a:cubicBezTo>
                    <a:cubicBezTo>
                      <a:pt x="23933" y="24298"/>
                      <a:pt x="23056" y="26562"/>
                      <a:pt x="22016" y="28771"/>
                    </a:cubicBezTo>
                    <a:cubicBezTo>
                      <a:pt x="21121" y="30651"/>
                      <a:pt x="20263" y="33353"/>
                      <a:pt x="18876" y="34503"/>
                    </a:cubicBezTo>
                    <a:cubicBezTo>
                      <a:pt x="17762" y="35416"/>
                      <a:pt x="16247" y="34850"/>
                      <a:pt x="14458" y="34138"/>
                    </a:cubicBezTo>
                    <a:cubicBezTo>
                      <a:pt x="10935" y="32732"/>
                      <a:pt x="7886" y="31016"/>
                      <a:pt x="4637" y="29483"/>
                    </a:cubicBezTo>
                    <a:cubicBezTo>
                      <a:pt x="3870" y="29118"/>
                      <a:pt x="2958" y="28734"/>
                      <a:pt x="2154" y="28333"/>
                    </a:cubicBezTo>
                    <a:cubicBezTo>
                      <a:pt x="1223" y="27876"/>
                      <a:pt x="329" y="27347"/>
                      <a:pt x="164" y="26781"/>
                    </a:cubicBezTo>
                    <a:cubicBezTo>
                      <a:pt x="0" y="26233"/>
                      <a:pt x="457" y="25138"/>
                      <a:pt x="876" y="24207"/>
                    </a:cubicBezTo>
                    <a:cubicBezTo>
                      <a:pt x="1296" y="23221"/>
                      <a:pt x="1753" y="22308"/>
                      <a:pt x="2136" y="21487"/>
                    </a:cubicBezTo>
                    <a:cubicBezTo>
                      <a:pt x="4637" y="16138"/>
                      <a:pt x="6882" y="10406"/>
                      <a:pt x="9256" y="5003"/>
                    </a:cubicBezTo>
                    <a:cubicBezTo>
                      <a:pt x="9256" y="4984"/>
                      <a:pt x="9274" y="4966"/>
                      <a:pt x="9274" y="494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3142556" y="1637446"/>
                <a:ext cx="52681" cy="77362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1771" extrusionOk="0">
                    <a:moveTo>
                      <a:pt x="1206" y="128"/>
                    </a:moveTo>
                    <a:cubicBezTo>
                      <a:pt x="1206" y="420"/>
                      <a:pt x="950" y="876"/>
                      <a:pt x="658" y="1296"/>
                    </a:cubicBezTo>
                    <a:cubicBezTo>
                      <a:pt x="548" y="1479"/>
                      <a:pt x="348" y="1771"/>
                      <a:pt x="165" y="1680"/>
                    </a:cubicBezTo>
                    <a:cubicBezTo>
                      <a:pt x="1" y="1588"/>
                      <a:pt x="129" y="1205"/>
                      <a:pt x="202" y="1077"/>
                    </a:cubicBezTo>
                    <a:cubicBezTo>
                      <a:pt x="384" y="676"/>
                      <a:pt x="640" y="310"/>
                      <a:pt x="968" y="18"/>
                    </a:cubicBezTo>
                    <a:cubicBezTo>
                      <a:pt x="1060" y="0"/>
                      <a:pt x="1151" y="55"/>
                      <a:pt x="1206" y="1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3168896" y="1703624"/>
                <a:ext cx="42285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968" h="1151" extrusionOk="0">
                    <a:moveTo>
                      <a:pt x="493" y="37"/>
                    </a:moveTo>
                    <a:cubicBezTo>
                      <a:pt x="968" y="165"/>
                      <a:pt x="493" y="1150"/>
                      <a:pt x="146" y="931"/>
                    </a:cubicBezTo>
                    <a:cubicBezTo>
                      <a:pt x="0" y="822"/>
                      <a:pt x="55" y="274"/>
                      <a:pt x="237" y="92"/>
                    </a:cubicBezTo>
                    <a:cubicBezTo>
                      <a:pt x="311" y="19"/>
                      <a:pt x="402" y="0"/>
                      <a:pt x="4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3103504" y="1804092"/>
                <a:ext cx="27127" cy="50279"/>
              </a:xfrm>
              <a:custGeom>
                <a:avLst/>
                <a:gdLst/>
                <a:ahLst/>
                <a:cxnLst/>
                <a:rect l="l" t="t" r="r" b="b"/>
                <a:pathLst>
                  <a:path w="621" h="1151" extrusionOk="0">
                    <a:moveTo>
                      <a:pt x="384" y="37"/>
                    </a:moveTo>
                    <a:cubicBezTo>
                      <a:pt x="566" y="73"/>
                      <a:pt x="621" y="329"/>
                      <a:pt x="566" y="566"/>
                    </a:cubicBezTo>
                    <a:cubicBezTo>
                      <a:pt x="548" y="767"/>
                      <a:pt x="384" y="1150"/>
                      <a:pt x="183" y="1041"/>
                    </a:cubicBezTo>
                    <a:cubicBezTo>
                      <a:pt x="55" y="931"/>
                      <a:pt x="0" y="749"/>
                      <a:pt x="37" y="585"/>
                    </a:cubicBezTo>
                    <a:cubicBezTo>
                      <a:pt x="73" y="329"/>
                      <a:pt x="165" y="0"/>
                      <a:pt x="384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3179249" y="887865"/>
                <a:ext cx="1011163" cy="1217693"/>
              </a:xfrm>
              <a:custGeom>
                <a:avLst/>
                <a:gdLst/>
                <a:ahLst/>
                <a:cxnLst/>
                <a:rect l="l" t="t" r="r" b="b"/>
                <a:pathLst>
                  <a:path w="23148" h="27876" extrusionOk="0">
                    <a:moveTo>
                      <a:pt x="7485" y="3962"/>
                    </a:moveTo>
                    <a:cubicBezTo>
                      <a:pt x="7631" y="3597"/>
                      <a:pt x="7887" y="3012"/>
                      <a:pt x="8161" y="2465"/>
                    </a:cubicBezTo>
                    <a:cubicBezTo>
                      <a:pt x="8690" y="1315"/>
                      <a:pt x="9146" y="0"/>
                      <a:pt x="10096" y="0"/>
                    </a:cubicBezTo>
                    <a:cubicBezTo>
                      <a:pt x="10570" y="0"/>
                      <a:pt x="11173" y="219"/>
                      <a:pt x="11757" y="457"/>
                    </a:cubicBezTo>
                    <a:cubicBezTo>
                      <a:pt x="12359" y="676"/>
                      <a:pt x="12907" y="986"/>
                      <a:pt x="13454" y="1260"/>
                    </a:cubicBezTo>
                    <a:cubicBezTo>
                      <a:pt x="15828" y="2392"/>
                      <a:pt x="17544" y="3469"/>
                      <a:pt x="20008" y="4564"/>
                    </a:cubicBezTo>
                    <a:cubicBezTo>
                      <a:pt x="20556" y="4801"/>
                      <a:pt x="21103" y="5093"/>
                      <a:pt x="21633" y="5386"/>
                    </a:cubicBezTo>
                    <a:cubicBezTo>
                      <a:pt x="22381" y="5787"/>
                      <a:pt x="23148" y="6134"/>
                      <a:pt x="23148" y="6846"/>
                    </a:cubicBezTo>
                    <a:cubicBezTo>
                      <a:pt x="23148" y="7175"/>
                      <a:pt x="22874" y="7631"/>
                      <a:pt x="22692" y="8106"/>
                    </a:cubicBezTo>
                    <a:cubicBezTo>
                      <a:pt x="22509" y="8580"/>
                      <a:pt x="22272" y="9000"/>
                      <a:pt x="22089" y="9383"/>
                    </a:cubicBezTo>
                    <a:cubicBezTo>
                      <a:pt x="21651" y="10296"/>
                      <a:pt x="21249" y="11136"/>
                      <a:pt x="20866" y="11921"/>
                    </a:cubicBezTo>
                    <a:cubicBezTo>
                      <a:pt x="19990" y="13783"/>
                      <a:pt x="19314" y="15426"/>
                      <a:pt x="18529" y="17197"/>
                    </a:cubicBezTo>
                    <a:cubicBezTo>
                      <a:pt x="17781" y="18894"/>
                      <a:pt x="17087" y="20720"/>
                      <a:pt x="16248" y="22491"/>
                    </a:cubicBezTo>
                    <a:cubicBezTo>
                      <a:pt x="15536" y="24006"/>
                      <a:pt x="14805" y="26178"/>
                      <a:pt x="13747" y="27127"/>
                    </a:cubicBezTo>
                    <a:cubicBezTo>
                      <a:pt x="12907" y="27876"/>
                      <a:pt x="11793" y="27474"/>
                      <a:pt x="10479" y="26963"/>
                    </a:cubicBezTo>
                    <a:cubicBezTo>
                      <a:pt x="7923" y="25941"/>
                      <a:pt x="5714" y="24663"/>
                      <a:pt x="3341" y="23549"/>
                    </a:cubicBezTo>
                    <a:cubicBezTo>
                      <a:pt x="2775" y="23276"/>
                      <a:pt x="2118" y="23002"/>
                      <a:pt x="1534" y="22691"/>
                    </a:cubicBezTo>
                    <a:cubicBezTo>
                      <a:pt x="858" y="22363"/>
                      <a:pt x="201" y="21979"/>
                      <a:pt x="110" y="21541"/>
                    </a:cubicBezTo>
                    <a:cubicBezTo>
                      <a:pt x="0" y="21103"/>
                      <a:pt x="384" y="20227"/>
                      <a:pt x="712" y="19460"/>
                    </a:cubicBezTo>
                    <a:cubicBezTo>
                      <a:pt x="1041" y="18712"/>
                      <a:pt x="1406" y="17945"/>
                      <a:pt x="1716" y="17288"/>
                    </a:cubicBezTo>
                    <a:cubicBezTo>
                      <a:pt x="3725" y="12980"/>
                      <a:pt x="5550" y="8361"/>
                      <a:pt x="7467" y="3998"/>
                    </a:cubicBezTo>
                    <a:cubicBezTo>
                      <a:pt x="7467" y="3998"/>
                      <a:pt x="7485" y="3980"/>
                      <a:pt x="7485" y="39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3597109" y="954829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97"/>
                    </a:moveTo>
                    <a:cubicBezTo>
                      <a:pt x="968" y="1133"/>
                      <a:pt x="1205" y="877"/>
                      <a:pt x="1461" y="658"/>
                    </a:cubicBezTo>
                    <a:cubicBezTo>
                      <a:pt x="1698" y="457"/>
                      <a:pt x="1972" y="147"/>
                      <a:pt x="2264" y="74"/>
                    </a:cubicBezTo>
                    <a:cubicBezTo>
                      <a:pt x="2410" y="19"/>
                      <a:pt x="2574" y="110"/>
                      <a:pt x="2629" y="256"/>
                    </a:cubicBezTo>
                    <a:cubicBezTo>
                      <a:pt x="2665" y="585"/>
                      <a:pt x="1972" y="1187"/>
                      <a:pt x="1826" y="1370"/>
                    </a:cubicBezTo>
                    <a:cubicBezTo>
                      <a:pt x="1552" y="1717"/>
                      <a:pt x="1260" y="2045"/>
                      <a:pt x="931" y="2337"/>
                    </a:cubicBezTo>
                    <a:cubicBezTo>
                      <a:pt x="785" y="2447"/>
                      <a:pt x="621" y="2502"/>
                      <a:pt x="457" y="2520"/>
                    </a:cubicBezTo>
                    <a:cubicBezTo>
                      <a:pt x="0" y="2465"/>
                      <a:pt x="0" y="1498"/>
                      <a:pt x="0" y="950"/>
                    </a:cubicBezTo>
                    <a:cubicBezTo>
                      <a:pt x="0" y="640"/>
                      <a:pt x="37" y="19"/>
                      <a:pt x="329" y="1"/>
                    </a:cubicBezTo>
                    <a:cubicBezTo>
                      <a:pt x="749" y="1"/>
                      <a:pt x="712" y="877"/>
                      <a:pt x="749" y="12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3444004" y="1271436"/>
                <a:ext cx="116458" cy="11008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520" extrusionOk="0">
                    <a:moveTo>
                      <a:pt x="749" y="1278"/>
                    </a:moveTo>
                    <a:cubicBezTo>
                      <a:pt x="968" y="1114"/>
                      <a:pt x="1205" y="876"/>
                      <a:pt x="1461" y="639"/>
                    </a:cubicBezTo>
                    <a:cubicBezTo>
                      <a:pt x="1698" y="456"/>
                      <a:pt x="1972" y="146"/>
                      <a:pt x="2264" y="55"/>
                    </a:cubicBezTo>
                    <a:cubicBezTo>
                      <a:pt x="2410" y="18"/>
                      <a:pt x="2574" y="110"/>
                      <a:pt x="2611" y="256"/>
                    </a:cubicBezTo>
                    <a:cubicBezTo>
                      <a:pt x="2665" y="566"/>
                      <a:pt x="1972" y="1187"/>
                      <a:pt x="1826" y="1351"/>
                    </a:cubicBezTo>
                    <a:cubicBezTo>
                      <a:pt x="1552" y="1716"/>
                      <a:pt x="1260" y="2026"/>
                      <a:pt x="931" y="2318"/>
                    </a:cubicBezTo>
                    <a:cubicBezTo>
                      <a:pt x="785" y="2428"/>
                      <a:pt x="621" y="2501"/>
                      <a:pt x="457" y="2519"/>
                    </a:cubicBezTo>
                    <a:cubicBezTo>
                      <a:pt x="0" y="2464"/>
                      <a:pt x="0" y="1497"/>
                      <a:pt x="0" y="949"/>
                    </a:cubicBezTo>
                    <a:cubicBezTo>
                      <a:pt x="0" y="639"/>
                      <a:pt x="37" y="18"/>
                      <a:pt x="329" y="0"/>
                    </a:cubicBezTo>
                    <a:cubicBezTo>
                      <a:pt x="749" y="0"/>
                      <a:pt x="712" y="876"/>
                      <a:pt x="749" y="127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3500616" y="1122306"/>
                <a:ext cx="126810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429" extrusionOk="0">
                    <a:moveTo>
                      <a:pt x="621" y="1406"/>
                    </a:moveTo>
                    <a:cubicBezTo>
                      <a:pt x="895" y="1223"/>
                      <a:pt x="1187" y="931"/>
                      <a:pt x="1534" y="676"/>
                    </a:cubicBezTo>
                    <a:cubicBezTo>
                      <a:pt x="1881" y="420"/>
                      <a:pt x="2209" y="128"/>
                      <a:pt x="2574" y="19"/>
                    </a:cubicBezTo>
                    <a:cubicBezTo>
                      <a:pt x="2702" y="0"/>
                      <a:pt x="2830" y="92"/>
                      <a:pt x="2866" y="219"/>
                    </a:cubicBezTo>
                    <a:cubicBezTo>
                      <a:pt x="2903" y="457"/>
                      <a:pt x="2465" y="785"/>
                      <a:pt x="2373" y="877"/>
                    </a:cubicBezTo>
                    <a:cubicBezTo>
                      <a:pt x="1990" y="1242"/>
                      <a:pt x="1570" y="1570"/>
                      <a:pt x="1150" y="1899"/>
                    </a:cubicBezTo>
                    <a:cubicBezTo>
                      <a:pt x="877" y="2100"/>
                      <a:pt x="365" y="2428"/>
                      <a:pt x="128" y="2008"/>
                    </a:cubicBezTo>
                    <a:cubicBezTo>
                      <a:pt x="0" y="1789"/>
                      <a:pt x="37" y="1260"/>
                      <a:pt x="73" y="895"/>
                    </a:cubicBezTo>
                    <a:cubicBezTo>
                      <a:pt x="110" y="548"/>
                      <a:pt x="219" y="219"/>
                      <a:pt x="457" y="292"/>
                    </a:cubicBezTo>
                    <a:cubicBezTo>
                      <a:pt x="712" y="365"/>
                      <a:pt x="603" y="1041"/>
                      <a:pt x="621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293258" y="1576029"/>
                <a:ext cx="126068" cy="106105"/>
              </a:xfrm>
              <a:custGeom>
                <a:avLst/>
                <a:gdLst/>
                <a:ahLst/>
                <a:cxnLst/>
                <a:rect l="l" t="t" r="r" b="b"/>
                <a:pathLst>
                  <a:path w="2886" h="2429" extrusionOk="0">
                    <a:moveTo>
                      <a:pt x="603" y="1406"/>
                    </a:moveTo>
                    <a:cubicBezTo>
                      <a:pt x="877" y="1224"/>
                      <a:pt x="1188" y="913"/>
                      <a:pt x="1516" y="676"/>
                    </a:cubicBezTo>
                    <a:cubicBezTo>
                      <a:pt x="1863" y="420"/>
                      <a:pt x="2192" y="110"/>
                      <a:pt x="2557" y="19"/>
                    </a:cubicBezTo>
                    <a:cubicBezTo>
                      <a:pt x="2684" y="0"/>
                      <a:pt x="2812" y="73"/>
                      <a:pt x="2867" y="220"/>
                    </a:cubicBezTo>
                    <a:cubicBezTo>
                      <a:pt x="2885" y="457"/>
                      <a:pt x="2465" y="785"/>
                      <a:pt x="2374" y="858"/>
                    </a:cubicBezTo>
                    <a:cubicBezTo>
                      <a:pt x="1973" y="1224"/>
                      <a:pt x="1571" y="1570"/>
                      <a:pt x="1133" y="1899"/>
                    </a:cubicBezTo>
                    <a:cubicBezTo>
                      <a:pt x="859" y="2100"/>
                      <a:pt x="366" y="2428"/>
                      <a:pt x="129" y="2009"/>
                    </a:cubicBezTo>
                    <a:cubicBezTo>
                      <a:pt x="1" y="1771"/>
                      <a:pt x="19" y="1260"/>
                      <a:pt x="74" y="895"/>
                    </a:cubicBezTo>
                    <a:cubicBezTo>
                      <a:pt x="110" y="548"/>
                      <a:pt x="202" y="220"/>
                      <a:pt x="457" y="293"/>
                    </a:cubicBezTo>
                    <a:cubicBezTo>
                      <a:pt x="713" y="384"/>
                      <a:pt x="603" y="1041"/>
                      <a:pt x="603" y="14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3350700" y="1440484"/>
                <a:ext cx="110866" cy="104489"/>
              </a:xfrm>
              <a:custGeom>
                <a:avLst/>
                <a:gdLst/>
                <a:ahLst/>
                <a:cxnLst/>
                <a:rect l="l" t="t" r="r" b="b"/>
                <a:pathLst>
                  <a:path w="2538" h="2392" extrusionOk="0">
                    <a:moveTo>
                      <a:pt x="1716" y="0"/>
                    </a:moveTo>
                    <a:cubicBezTo>
                      <a:pt x="1534" y="0"/>
                      <a:pt x="1406" y="256"/>
                      <a:pt x="1278" y="511"/>
                    </a:cubicBezTo>
                    <a:lnTo>
                      <a:pt x="1223" y="621"/>
                    </a:lnTo>
                    <a:cubicBezTo>
                      <a:pt x="1187" y="676"/>
                      <a:pt x="1150" y="749"/>
                      <a:pt x="1114" y="822"/>
                    </a:cubicBezTo>
                    <a:lnTo>
                      <a:pt x="1041" y="785"/>
                    </a:lnTo>
                    <a:lnTo>
                      <a:pt x="895" y="730"/>
                    </a:lnTo>
                    <a:cubicBezTo>
                      <a:pt x="712" y="657"/>
                      <a:pt x="530" y="603"/>
                      <a:pt x="329" y="584"/>
                    </a:cubicBezTo>
                    <a:cubicBezTo>
                      <a:pt x="128" y="584"/>
                      <a:pt x="73" y="676"/>
                      <a:pt x="55" y="749"/>
                    </a:cubicBezTo>
                    <a:cubicBezTo>
                      <a:pt x="0" y="986"/>
                      <a:pt x="365" y="1205"/>
                      <a:pt x="840" y="1406"/>
                    </a:cubicBezTo>
                    <a:cubicBezTo>
                      <a:pt x="822" y="1461"/>
                      <a:pt x="804" y="1497"/>
                      <a:pt x="785" y="1552"/>
                    </a:cubicBezTo>
                    <a:cubicBezTo>
                      <a:pt x="658" y="1826"/>
                      <a:pt x="548" y="2118"/>
                      <a:pt x="621" y="2282"/>
                    </a:cubicBezTo>
                    <a:cubicBezTo>
                      <a:pt x="639" y="2337"/>
                      <a:pt x="694" y="2373"/>
                      <a:pt x="767" y="2392"/>
                    </a:cubicBezTo>
                    <a:lnTo>
                      <a:pt x="804" y="2392"/>
                    </a:lnTo>
                    <a:cubicBezTo>
                      <a:pt x="1023" y="2392"/>
                      <a:pt x="1242" y="2045"/>
                      <a:pt x="1461" y="1625"/>
                    </a:cubicBezTo>
                    <a:cubicBezTo>
                      <a:pt x="1607" y="1661"/>
                      <a:pt x="1753" y="1698"/>
                      <a:pt x="1881" y="1734"/>
                    </a:cubicBezTo>
                    <a:cubicBezTo>
                      <a:pt x="1972" y="1771"/>
                      <a:pt x="2081" y="1789"/>
                      <a:pt x="2191" y="1807"/>
                    </a:cubicBezTo>
                    <a:cubicBezTo>
                      <a:pt x="2392" y="1807"/>
                      <a:pt x="2465" y="1716"/>
                      <a:pt x="2501" y="1643"/>
                    </a:cubicBezTo>
                    <a:cubicBezTo>
                      <a:pt x="2538" y="1424"/>
                      <a:pt x="2246" y="1296"/>
                      <a:pt x="1972" y="1168"/>
                    </a:cubicBezTo>
                    <a:lnTo>
                      <a:pt x="1862" y="1132"/>
                    </a:lnTo>
                    <a:cubicBezTo>
                      <a:pt x="1808" y="1095"/>
                      <a:pt x="1753" y="1077"/>
                      <a:pt x="1698" y="1041"/>
                    </a:cubicBezTo>
                    <a:cubicBezTo>
                      <a:pt x="1753" y="895"/>
                      <a:pt x="1808" y="749"/>
                      <a:pt x="1844" y="621"/>
                    </a:cubicBezTo>
                    <a:cubicBezTo>
                      <a:pt x="1899" y="493"/>
                      <a:pt x="2027" y="91"/>
                      <a:pt x="17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698364" y="1017032"/>
                <a:ext cx="429879" cy="25602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5861" extrusionOk="0">
                    <a:moveTo>
                      <a:pt x="475" y="1"/>
                    </a:moveTo>
                    <a:lnTo>
                      <a:pt x="1" y="986"/>
                    </a:lnTo>
                    <a:cubicBezTo>
                      <a:pt x="201" y="1096"/>
                      <a:pt x="402" y="1187"/>
                      <a:pt x="585" y="1279"/>
                    </a:cubicBezTo>
                    <a:cubicBezTo>
                      <a:pt x="3195" y="2556"/>
                      <a:pt x="5696" y="4017"/>
                      <a:pt x="8215" y="5313"/>
                    </a:cubicBezTo>
                    <a:cubicBezTo>
                      <a:pt x="8544" y="5477"/>
                      <a:pt x="8946" y="5714"/>
                      <a:pt x="9274" y="5861"/>
                    </a:cubicBezTo>
                    <a:cubicBezTo>
                      <a:pt x="9438" y="5550"/>
                      <a:pt x="9621" y="5240"/>
                      <a:pt x="9767" y="4893"/>
                    </a:cubicBezTo>
                    <a:cubicBezTo>
                      <a:pt x="9804" y="4856"/>
                      <a:pt x="9822" y="4802"/>
                      <a:pt x="9840" y="4747"/>
                    </a:cubicBezTo>
                    <a:cubicBezTo>
                      <a:pt x="9493" y="4546"/>
                      <a:pt x="9128" y="4364"/>
                      <a:pt x="8781" y="4199"/>
                    </a:cubicBezTo>
                    <a:cubicBezTo>
                      <a:pt x="7193" y="3341"/>
                      <a:pt x="5787" y="2593"/>
                      <a:pt x="4163" y="1790"/>
                    </a:cubicBezTo>
                    <a:cubicBezTo>
                      <a:pt x="3177" y="1297"/>
                      <a:pt x="2155" y="840"/>
                      <a:pt x="1096" y="311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3646513" y="1121519"/>
                <a:ext cx="427477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786" h="5806" extrusionOk="0">
                    <a:moveTo>
                      <a:pt x="494" y="0"/>
                    </a:moveTo>
                    <a:lnTo>
                      <a:pt x="1" y="986"/>
                    </a:lnTo>
                    <a:lnTo>
                      <a:pt x="220" y="1095"/>
                    </a:lnTo>
                    <a:cubicBezTo>
                      <a:pt x="2812" y="2373"/>
                      <a:pt x="5313" y="3815"/>
                      <a:pt x="7832" y="5130"/>
                    </a:cubicBezTo>
                    <a:cubicBezTo>
                      <a:pt x="8325" y="5385"/>
                      <a:pt x="8982" y="5787"/>
                      <a:pt x="9293" y="5805"/>
                    </a:cubicBezTo>
                    <a:cubicBezTo>
                      <a:pt x="9457" y="5458"/>
                      <a:pt x="9621" y="5093"/>
                      <a:pt x="9786" y="4728"/>
                    </a:cubicBezTo>
                    <a:cubicBezTo>
                      <a:pt x="9366" y="4454"/>
                      <a:pt x="8873" y="4235"/>
                      <a:pt x="8417" y="3998"/>
                    </a:cubicBezTo>
                    <a:cubicBezTo>
                      <a:pt x="6828" y="3158"/>
                      <a:pt x="5404" y="2410"/>
                      <a:pt x="3780" y="1588"/>
                    </a:cubicBezTo>
                    <a:cubicBezTo>
                      <a:pt x="2794" y="1114"/>
                      <a:pt x="1790" y="639"/>
                      <a:pt x="713" y="110"/>
                    </a:cubicBez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596279" y="1223560"/>
                <a:ext cx="428263" cy="253621"/>
              </a:xfrm>
              <a:custGeom>
                <a:avLst/>
                <a:gdLst/>
                <a:ahLst/>
                <a:cxnLst/>
                <a:rect l="l" t="t" r="r" b="b"/>
                <a:pathLst>
                  <a:path w="9804" h="5806" extrusionOk="0">
                    <a:moveTo>
                      <a:pt x="494" y="1"/>
                    </a:moveTo>
                    <a:lnTo>
                      <a:pt x="1" y="968"/>
                    </a:lnTo>
                    <a:cubicBezTo>
                      <a:pt x="293" y="1114"/>
                      <a:pt x="567" y="1260"/>
                      <a:pt x="822" y="1388"/>
                    </a:cubicBezTo>
                    <a:cubicBezTo>
                      <a:pt x="3415" y="2648"/>
                      <a:pt x="5934" y="4108"/>
                      <a:pt x="8435" y="5404"/>
                    </a:cubicBezTo>
                    <a:cubicBezTo>
                      <a:pt x="8672" y="5532"/>
                      <a:pt x="8909" y="5678"/>
                      <a:pt x="9165" y="5806"/>
                    </a:cubicBezTo>
                    <a:cubicBezTo>
                      <a:pt x="9384" y="5441"/>
                      <a:pt x="9585" y="5057"/>
                      <a:pt x="9804" y="4692"/>
                    </a:cubicBezTo>
                    <a:cubicBezTo>
                      <a:pt x="9530" y="4546"/>
                      <a:pt x="9274" y="4418"/>
                      <a:pt x="9019" y="4291"/>
                    </a:cubicBezTo>
                    <a:cubicBezTo>
                      <a:pt x="7431" y="3451"/>
                      <a:pt x="6007" y="2684"/>
                      <a:pt x="4382" y="1881"/>
                    </a:cubicBezTo>
                    <a:cubicBezTo>
                      <a:pt x="3396" y="1406"/>
                      <a:pt x="2374" y="932"/>
                      <a:pt x="1315" y="402"/>
                    </a:cubicBezTo>
                    <a:cubicBezTo>
                      <a:pt x="1060" y="275"/>
                      <a:pt x="804" y="147"/>
                      <a:pt x="4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545259" y="1327217"/>
                <a:ext cx="420269" cy="249645"/>
              </a:xfrm>
              <a:custGeom>
                <a:avLst/>
                <a:gdLst/>
                <a:ahLst/>
                <a:cxnLst/>
                <a:rect l="l" t="t" r="r" b="b"/>
                <a:pathLst>
                  <a:path w="9621" h="5715" extrusionOk="0">
                    <a:moveTo>
                      <a:pt x="493" y="1"/>
                    </a:moveTo>
                    <a:lnTo>
                      <a:pt x="1" y="1005"/>
                    </a:lnTo>
                    <a:lnTo>
                      <a:pt x="420" y="1224"/>
                    </a:lnTo>
                    <a:cubicBezTo>
                      <a:pt x="3031" y="2484"/>
                      <a:pt x="5532" y="3944"/>
                      <a:pt x="8051" y="5240"/>
                    </a:cubicBezTo>
                    <a:cubicBezTo>
                      <a:pt x="8325" y="5386"/>
                      <a:pt x="8653" y="5587"/>
                      <a:pt x="8946" y="5715"/>
                    </a:cubicBezTo>
                    <a:lnTo>
                      <a:pt x="9621" y="4638"/>
                    </a:lnTo>
                    <a:cubicBezTo>
                      <a:pt x="9292" y="4455"/>
                      <a:pt x="8946" y="4291"/>
                      <a:pt x="8617" y="4127"/>
                    </a:cubicBezTo>
                    <a:cubicBezTo>
                      <a:pt x="7047" y="3269"/>
                      <a:pt x="5623" y="2520"/>
                      <a:pt x="3998" y="1717"/>
                    </a:cubicBezTo>
                    <a:cubicBezTo>
                      <a:pt x="3013" y="1224"/>
                      <a:pt x="1990" y="768"/>
                      <a:pt x="932" y="238"/>
                    </a:cubicBez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3"/>
              <p:cNvSpPr/>
              <p:nvPr/>
            </p:nvSpPr>
            <p:spPr>
              <a:xfrm>
                <a:off x="3499830" y="1421308"/>
                <a:ext cx="425031" cy="253664"/>
              </a:xfrm>
              <a:custGeom>
                <a:avLst/>
                <a:gdLst/>
                <a:ahLst/>
                <a:cxnLst/>
                <a:rect l="l" t="t" r="r" b="b"/>
                <a:pathLst>
                  <a:path w="9730" h="5807" extrusionOk="0">
                    <a:moveTo>
                      <a:pt x="475" y="1"/>
                    </a:moveTo>
                    <a:lnTo>
                      <a:pt x="0" y="987"/>
                    </a:lnTo>
                    <a:lnTo>
                      <a:pt x="475" y="1224"/>
                    </a:lnTo>
                    <a:cubicBezTo>
                      <a:pt x="3067" y="2502"/>
                      <a:pt x="5586" y="3944"/>
                      <a:pt x="8087" y="5258"/>
                    </a:cubicBezTo>
                    <a:cubicBezTo>
                      <a:pt x="8434" y="5423"/>
                      <a:pt x="8835" y="5660"/>
                      <a:pt x="9146" y="5806"/>
                    </a:cubicBezTo>
                    <a:cubicBezTo>
                      <a:pt x="9328" y="5477"/>
                      <a:pt x="9511" y="5167"/>
                      <a:pt x="9657" y="4839"/>
                    </a:cubicBezTo>
                    <a:cubicBezTo>
                      <a:pt x="9693" y="4784"/>
                      <a:pt x="9712" y="4729"/>
                      <a:pt x="9730" y="4674"/>
                    </a:cubicBezTo>
                    <a:cubicBezTo>
                      <a:pt x="9383" y="4492"/>
                      <a:pt x="9018" y="4309"/>
                      <a:pt x="8671" y="4127"/>
                    </a:cubicBezTo>
                    <a:cubicBezTo>
                      <a:pt x="7083" y="3287"/>
                      <a:pt x="5659" y="2538"/>
                      <a:pt x="4034" y="1717"/>
                    </a:cubicBezTo>
                    <a:cubicBezTo>
                      <a:pt x="3049" y="1242"/>
                      <a:pt x="2045" y="768"/>
                      <a:pt x="986" y="238"/>
                    </a:cubicBez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3"/>
              <p:cNvSpPr/>
              <p:nvPr/>
            </p:nvSpPr>
            <p:spPr>
              <a:xfrm>
                <a:off x="3447979" y="1525795"/>
                <a:ext cx="422672" cy="251218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1" extrusionOk="0">
                    <a:moveTo>
                      <a:pt x="493" y="0"/>
                    </a:moveTo>
                    <a:lnTo>
                      <a:pt x="0" y="986"/>
                    </a:lnTo>
                    <a:lnTo>
                      <a:pt x="92" y="1041"/>
                    </a:lnTo>
                    <a:cubicBezTo>
                      <a:pt x="2702" y="2301"/>
                      <a:pt x="5221" y="3761"/>
                      <a:pt x="7722" y="5057"/>
                    </a:cubicBezTo>
                    <a:cubicBezTo>
                      <a:pt x="8215" y="5313"/>
                      <a:pt x="8872" y="5714"/>
                      <a:pt x="9183" y="5751"/>
                    </a:cubicBezTo>
                    <a:cubicBezTo>
                      <a:pt x="9347" y="5386"/>
                      <a:pt x="9511" y="5039"/>
                      <a:pt x="9676" y="4674"/>
                    </a:cubicBezTo>
                    <a:cubicBezTo>
                      <a:pt x="9256" y="4400"/>
                      <a:pt x="8763" y="4181"/>
                      <a:pt x="8307" y="3943"/>
                    </a:cubicBezTo>
                    <a:cubicBezTo>
                      <a:pt x="6718" y="3085"/>
                      <a:pt x="5294" y="2337"/>
                      <a:pt x="3670" y="1534"/>
                    </a:cubicBezTo>
                    <a:cubicBezTo>
                      <a:pt x="2684" y="1041"/>
                      <a:pt x="1662" y="585"/>
                      <a:pt x="603" y="55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3398531" y="1627050"/>
                <a:ext cx="422672" cy="251262"/>
              </a:xfrm>
              <a:custGeom>
                <a:avLst/>
                <a:gdLst/>
                <a:ahLst/>
                <a:cxnLst/>
                <a:rect l="l" t="t" r="r" b="b"/>
                <a:pathLst>
                  <a:path w="9676" h="5752" extrusionOk="0">
                    <a:moveTo>
                      <a:pt x="475" y="1"/>
                    </a:moveTo>
                    <a:lnTo>
                      <a:pt x="1" y="987"/>
                    </a:lnTo>
                    <a:cubicBezTo>
                      <a:pt x="238" y="1114"/>
                      <a:pt x="475" y="1224"/>
                      <a:pt x="694" y="1333"/>
                    </a:cubicBezTo>
                    <a:cubicBezTo>
                      <a:pt x="3287" y="2611"/>
                      <a:pt x="5787" y="4072"/>
                      <a:pt x="8307" y="5368"/>
                    </a:cubicBezTo>
                    <a:cubicBezTo>
                      <a:pt x="8544" y="5477"/>
                      <a:pt x="8800" y="5623"/>
                      <a:pt x="9037" y="5751"/>
                    </a:cubicBezTo>
                    <a:cubicBezTo>
                      <a:pt x="9256" y="5386"/>
                      <a:pt x="9475" y="5021"/>
                      <a:pt x="9676" y="4638"/>
                    </a:cubicBezTo>
                    <a:cubicBezTo>
                      <a:pt x="9420" y="4510"/>
                      <a:pt x="9146" y="4382"/>
                      <a:pt x="8891" y="4254"/>
                    </a:cubicBezTo>
                    <a:cubicBezTo>
                      <a:pt x="7303" y="3396"/>
                      <a:pt x="5879" y="2648"/>
                      <a:pt x="4254" y="1845"/>
                    </a:cubicBezTo>
                    <a:cubicBezTo>
                      <a:pt x="3268" y="1352"/>
                      <a:pt x="2264" y="895"/>
                      <a:pt x="1187" y="366"/>
                    </a:cubicBezTo>
                    <a:cubicBezTo>
                      <a:pt x="968" y="238"/>
                      <a:pt x="731" y="129"/>
                      <a:pt x="4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3"/>
              <p:cNvSpPr/>
              <p:nvPr/>
            </p:nvSpPr>
            <p:spPr>
              <a:xfrm>
                <a:off x="3346725" y="1731537"/>
                <a:ext cx="415464" cy="247243"/>
              </a:xfrm>
              <a:custGeom>
                <a:avLst/>
                <a:gdLst/>
                <a:ahLst/>
                <a:cxnLst/>
                <a:rect l="l" t="t" r="r" b="b"/>
                <a:pathLst>
                  <a:path w="9511" h="5660" extrusionOk="0">
                    <a:moveTo>
                      <a:pt x="493" y="0"/>
                    </a:moveTo>
                    <a:lnTo>
                      <a:pt x="0" y="1004"/>
                    </a:lnTo>
                    <a:lnTo>
                      <a:pt x="310" y="1150"/>
                    </a:lnTo>
                    <a:cubicBezTo>
                      <a:pt x="2921" y="2428"/>
                      <a:pt x="5422" y="3870"/>
                      <a:pt x="7941" y="5185"/>
                    </a:cubicBezTo>
                    <a:cubicBezTo>
                      <a:pt x="8215" y="5331"/>
                      <a:pt x="8543" y="5513"/>
                      <a:pt x="8836" y="5659"/>
                    </a:cubicBezTo>
                    <a:lnTo>
                      <a:pt x="9511" y="4564"/>
                    </a:lnTo>
                    <a:cubicBezTo>
                      <a:pt x="9182" y="4400"/>
                      <a:pt x="8836" y="4235"/>
                      <a:pt x="8507" y="4053"/>
                    </a:cubicBezTo>
                    <a:cubicBezTo>
                      <a:pt x="6919" y="3213"/>
                      <a:pt x="5513" y="2465"/>
                      <a:pt x="3888" y="1661"/>
                    </a:cubicBezTo>
                    <a:cubicBezTo>
                      <a:pt x="2903" y="1169"/>
                      <a:pt x="1880" y="712"/>
                      <a:pt x="822" y="164"/>
                    </a:cubicBezTo>
                    <a:lnTo>
                      <a:pt x="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3"/>
              <p:cNvSpPr/>
              <p:nvPr/>
            </p:nvSpPr>
            <p:spPr>
              <a:xfrm>
                <a:off x="3114643" y="2036917"/>
                <a:ext cx="50279" cy="90161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064" extrusionOk="0">
                    <a:moveTo>
                      <a:pt x="1" y="1"/>
                    </a:moveTo>
                    <a:lnTo>
                      <a:pt x="256" y="1005"/>
                    </a:lnTo>
                    <a:cubicBezTo>
                      <a:pt x="329" y="1297"/>
                      <a:pt x="402" y="1589"/>
                      <a:pt x="457" y="1826"/>
                    </a:cubicBezTo>
                    <a:cubicBezTo>
                      <a:pt x="494" y="1899"/>
                      <a:pt x="512" y="2027"/>
                      <a:pt x="603" y="2064"/>
                    </a:cubicBezTo>
                    <a:lnTo>
                      <a:pt x="622" y="2064"/>
                    </a:lnTo>
                    <a:cubicBezTo>
                      <a:pt x="822" y="1461"/>
                      <a:pt x="950" y="804"/>
                      <a:pt x="1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3"/>
              <p:cNvSpPr/>
              <p:nvPr/>
            </p:nvSpPr>
            <p:spPr>
              <a:xfrm>
                <a:off x="3089919" y="1912554"/>
                <a:ext cx="98155" cy="12523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2867" extrusionOk="0">
                    <a:moveTo>
                      <a:pt x="1114" y="0"/>
                    </a:moveTo>
                    <a:cubicBezTo>
                      <a:pt x="968" y="0"/>
                      <a:pt x="804" y="0"/>
                      <a:pt x="658" y="18"/>
                    </a:cubicBezTo>
                    <a:cubicBezTo>
                      <a:pt x="494" y="18"/>
                      <a:pt x="330" y="55"/>
                      <a:pt x="183" y="110"/>
                    </a:cubicBezTo>
                    <a:cubicBezTo>
                      <a:pt x="74" y="256"/>
                      <a:pt x="1" y="438"/>
                      <a:pt x="1" y="639"/>
                    </a:cubicBezTo>
                    <a:cubicBezTo>
                      <a:pt x="37" y="822"/>
                      <a:pt x="92" y="1004"/>
                      <a:pt x="147" y="1168"/>
                    </a:cubicBezTo>
                    <a:cubicBezTo>
                      <a:pt x="293" y="1734"/>
                      <a:pt x="439" y="2300"/>
                      <a:pt x="585" y="2866"/>
                    </a:cubicBezTo>
                    <a:lnTo>
                      <a:pt x="1717" y="2848"/>
                    </a:lnTo>
                    <a:cubicBezTo>
                      <a:pt x="1717" y="2830"/>
                      <a:pt x="1735" y="2793"/>
                      <a:pt x="1735" y="2757"/>
                    </a:cubicBezTo>
                    <a:cubicBezTo>
                      <a:pt x="1863" y="2264"/>
                      <a:pt x="2009" y="1753"/>
                      <a:pt x="2137" y="1241"/>
                    </a:cubicBezTo>
                    <a:cubicBezTo>
                      <a:pt x="2192" y="1059"/>
                      <a:pt x="2228" y="895"/>
                      <a:pt x="2246" y="712"/>
                    </a:cubicBezTo>
                    <a:cubicBezTo>
                      <a:pt x="2173" y="511"/>
                      <a:pt x="2045" y="310"/>
                      <a:pt x="1918" y="146"/>
                    </a:cubicBezTo>
                    <a:cubicBezTo>
                      <a:pt x="1772" y="18"/>
                      <a:pt x="1352" y="0"/>
                      <a:pt x="11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3"/>
              <p:cNvSpPr/>
              <p:nvPr/>
            </p:nvSpPr>
            <p:spPr>
              <a:xfrm>
                <a:off x="3089133" y="1313676"/>
                <a:ext cx="113269" cy="630819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4441" extrusionOk="0">
                    <a:moveTo>
                      <a:pt x="1863" y="14002"/>
                    </a:moveTo>
                    <a:cubicBezTo>
                      <a:pt x="1735" y="14130"/>
                      <a:pt x="1607" y="14239"/>
                      <a:pt x="1461" y="14331"/>
                    </a:cubicBezTo>
                    <a:cubicBezTo>
                      <a:pt x="1352" y="14203"/>
                      <a:pt x="1242" y="14057"/>
                      <a:pt x="1151" y="13911"/>
                    </a:cubicBezTo>
                    <a:cubicBezTo>
                      <a:pt x="1023" y="13966"/>
                      <a:pt x="950" y="14203"/>
                      <a:pt x="767" y="14294"/>
                    </a:cubicBezTo>
                    <a:cubicBezTo>
                      <a:pt x="658" y="14166"/>
                      <a:pt x="548" y="14057"/>
                      <a:pt x="439" y="13929"/>
                    </a:cubicBezTo>
                    <a:cubicBezTo>
                      <a:pt x="274" y="14039"/>
                      <a:pt x="238" y="14294"/>
                      <a:pt x="55" y="14349"/>
                    </a:cubicBezTo>
                    <a:cubicBezTo>
                      <a:pt x="1" y="14057"/>
                      <a:pt x="1" y="13747"/>
                      <a:pt x="37" y="13455"/>
                    </a:cubicBezTo>
                    <a:cubicBezTo>
                      <a:pt x="165" y="9000"/>
                      <a:pt x="238" y="4473"/>
                      <a:pt x="384" y="1"/>
                    </a:cubicBezTo>
                    <a:cubicBezTo>
                      <a:pt x="1132" y="1"/>
                      <a:pt x="1844" y="19"/>
                      <a:pt x="2556" y="55"/>
                    </a:cubicBezTo>
                    <a:cubicBezTo>
                      <a:pt x="2593" y="183"/>
                      <a:pt x="2593" y="329"/>
                      <a:pt x="2575" y="475"/>
                    </a:cubicBezTo>
                    <a:cubicBezTo>
                      <a:pt x="2465" y="4747"/>
                      <a:pt x="2392" y="9146"/>
                      <a:pt x="2283" y="13455"/>
                    </a:cubicBezTo>
                    <a:cubicBezTo>
                      <a:pt x="2283" y="13783"/>
                      <a:pt x="2283" y="14112"/>
                      <a:pt x="2246" y="14422"/>
                    </a:cubicBezTo>
                    <a:cubicBezTo>
                      <a:pt x="2082" y="14440"/>
                      <a:pt x="1990" y="14130"/>
                      <a:pt x="1863" y="1400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3"/>
              <p:cNvSpPr/>
              <p:nvPr/>
            </p:nvSpPr>
            <p:spPr>
              <a:xfrm>
                <a:off x="3106693" y="1247498"/>
                <a:ext cx="98111" cy="7578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735" extrusionOk="0">
                    <a:moveTo>
                      <a:pt x="2173" y="1607"/>
                    </a:moveTo>
                    <a:cubicBezTo>
                      <a:pt x="1369" y="1735"/>
                      <a:pt x="730" y="1570"/>
                      <a:pt x="19" y="1534"/>
                    </a:cubicBezTo>
                    <a:cubicBezTo>
                      <a:pt x="0" y="1096"/>
                      <a:pt x="219" y="694"/>
                      <a:pt x="584" y="457"/>
                    </a:cubicBezTo>
                    <a:cubicBezTo>
                      <a:pt x="1388" y="0"/>
                      <a:pt x="2246" y="658"/>
                      <a:pt x="2173" y="16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3"/>
              <p:cNvSpPr/>
              <p:nvPr/>
            </p:nvSpPr>
            <p:spPr>
              <a:xfrm>
                <a:off x="3094724" y="1312890"/>
                <a:ext cx="115671" cy="97325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228" extrusionOk="0">
                    <a:moveTo>
                      <a:pt x="183" y="2191"/>
                    </a:moveTo>
                    <a:cubicBezTo>
                      <a:pt x="201" y="1990"/>
                      <a:pt x="165" y="1808"/>
                      <a:pt x="73" y="1643"/>
                    </a:cubicBezTo>
                    <a:cubicBezTo>
                      <a:pt x="73" y="1552"/>
                      <a:pt x="146" y="1479"/>
                      <a:pt x="183" y="1388"/>
                    </a:cubicBezTo>
                    <a:cubicBezTo>
                      <a:pt x="0" y="1169"/>
                      <a:pt x="201" y="1004"/>
                      <a:pt x="201" y="840"/>
                    </a:cubicBezTo>
                    <a:cubicBezTo>
                      <a:pt x="201" y="767"/>
                      <a:pt x="146" y="694"/>
                      <a:pt x="146" y="639"/>
                    </a:cubicBezTo>
                    <a:cubicBezTo>
                      <a:pt x="146" y="511"/>
                      <a:pt x="220" y="457"/>
                      <a:pt x="238" y="329"/>
                    </a:cubicBezTo>
                    <a:cubicBezTo>
                      <a:pt x="256" y="219"/>
                      <a:pt x="183" y="146"/>
                      <a:pt x="238" y="55"/>
                    </a:cubicBezTo>
                    <a:cubicBezTo>
                      <a:pt x="603" y="0"/>
                      <a:pt x="986" y="0"/>
                      <a:pt x="1370" y="55"/>
                    </a:cubicBezTo>
                    <a:cubicBezTo>
                      <a:pt x="1735" y="55"/>
                      <a:pt x="2100" y="73"/>
                      <a:pt x="2483" y="110"/>
                    </a:cubicBezTo>
                    <a:cubicBezTo>
                      <a:pt x="2647" y="329"/>
                      <a:pt x="2501" y="566"/>
                      <a:pt x="2501" y="767"/>
                    </a:cubicBezTo>
                    <a:cubicBezTo>
                      <a:pt x="2501" y="895"/>
                      <a:pt x="2556" y="1004"/>
                      <a:pt x="2556" y="1132"/>
                    </a:cubicBezTo>
                    <a:cubicBezTo>
                      <a:pt x="2556" y="1315"/>
                      <a:pt x="2392" y="1479"/>
                      <a:pt x="2556" y="1771"/>
                    </a:cubicBezTo>
                    <a:cubicBezTo>
                      <a:pt x="2520" y="1917"/>
                      <a:pt x="2374" y="2008"/>
                      <a:pt x="2410" y="2191"/>
                    </a:cubicBezTo>
                    <a:cubicBezTo>
                      <a:pt x="2392" y="2209"/>
                      <a:pt x="2374" y="2227"/>
                      <a:pt x="2374" y="2209"/>
                    </a:cubicBezTo>
                    <a:cubicBezTo>
                      <a:pt x="1643" y="2209"/>
                      <a:pt x="895" y="2227"/>
                      <a:pt x="183" y="2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3"/>
              <p:cNvSpPr/>
              <p:nvPr/>
            </p:nvSpPr>
            <p:spPr>
              <a:xfrm>
                <a:off x="3700155" y="2273410"/>
                <a:ext cx="190456" cy="202818"/>
              </a:xfrm>
              <a:custGeom>
                <a:avLst/>
                <a:gdLst/>
                <a:ahLst/>
                <a:cxnLst/>
                <a:rect l="l" t="t" r="r" b="b"/>
                <a:pathLst>
                  <a:path w="4360" h="4643" extrusionOk="0">
                    <a:moveTo>
                      <a:pt x="3275" y="0"/>
                    </a:moveTo>
                    <a:cubicBezTo>
                      <a:pt x="3119" y="0"/>
                      <a:pt x="2971" y="73"/>
                      <a:pt x="2880" y="209"/>
                    </a:cubicBezTo>
                    <a:lnTo>
                      <a:pt x="1146" y="2765"/>
                    </a:lnTo>
                    <a:cubicBezTo>
                      <a:pt x="1128" y="2802"/>
                      <a:pt x="1110" y="2820"/>
                      <a:pt x="1091" y="2856"/>
                    </a:cubicBezTo>
                    <a:lnTo>
                      <a:pt x="562" y="2510"/>
                    </a:lnTo>
                    <a:cubicBezTo>
                      <a:pt x="506" y="2464"/>
                      <a:pt x="448" y="2445"/>
                      <a:pt x="394" y="2445"/>
                    </a:cubicBezTo>
                    <a:cubicBezTo>
                      <a:pt x="167" y="2445"/>
                      <a:pt x="1" y="2786"/>
                      <a:pt x="252" y="2948"/>
                    </a:cubicBezTo>
                    <a:lnTo>
                      <a:pt x="252" y="2929"/>
                    </a:lnTo>
                    <a:lnTo>
                      <a:pt x="2680" y="4591"/>
                    </a:lnTo>
                    <a:cubicBezTo>
                      <a:pt x="2732" y="4627"/>
                      <a:pt x="2785" y="4642"/>
                      <a:pt x="2835" y="4642"/>
                    </a:cubicBezTo>
                    <a:cubicBezTo>
                      <a:pt x="3063" y="4642"/>
                      <a:pt x="3230" y="4317"/>
                      <a:pt x="2990" y="4153"/>
                    </a:cubicBezTo>
                    <a:lnTo>
                      <a:pt x="2406" y="3751"/>
                    </a:lnTo>
                    <a:cubicBezTo>
                      <a:pt x="2442" y="3714"/>
                      <a:pt x="2460" y="3696"/>
                      <a:pt x="2479" y="3660"/>
                    </a:cubicBezTo>
                    <a:lnTo>
                      <a:pt x="4213" y="1122"/>
                    </a:lnTo>
                    <a:cubicBezTo>
                      <a:pt x="4359" y="903"/>
                      <a:pt x="4304" y="593"/>
                      <a:pt x="4085" y="429"/>
                    </a:cubicBezTo>
                    <a:lnTo>
                      <a:pt x="3556" y="82"/>
                    </a:lnTo>
                    <a:cubicBezTo>
                      <a:pt x="3466" y="27"/>
                      <a:pt x="3369" y="0"/>
                      <a:pt x="32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3749908" y="2207494"/>
                <a:ext cx="231211" cy="160140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3666" extrusionOk="0">
                    <a:moveTo>
                      <a:pt x="571" y="1"/>
                    </a:moveTo>
                    <a:cubicBezTo>
                      <a:pt x="161" y="1"/>
                      <a:pt x="1" y="556"/>
                      <a:pt x="390" y="751"/>
                    </a:cubicBezTo>
                    <a:lnTo>
                      <a:pt x="2453" y="2157"/>
                    </a:lnTo>
                    <a:lnTo>
                      <a:pt x="4534" y="3562"/>
                    </a:lnTo>
                    <a:cubicBezTo>
                      <a:pt x="4615" y="3634"/>
                      <a:pt x="4705" y="3665"/>
                      <a:pt x="4792" y="3665"/>
                    </a:cubicBezTo>
                    <a:cubicBezTo>
                      <a:pt x="5057" y="3665"/>
                      <a:pt x="5293" y="3376"/>
                      <a:pt x="5155" y="3088"/>
                    </a:cubicBezTo>
                    <a:cubicBezTo>
                      <a:pt x="4443" y="1390"/>
                      <a:pt x="4133" y="897"/>
                      <a:pt x="3585" y="514"/>
                    </a:cubicBezTo>
                    <a:cubicBezTo>
                      <a:pt x="3019" y="130"/>
                      <a:pt x="2453" y="21"/>
                      <a:pt x="610" y="2"/>
                    </a:cubicBezTo>
                    <a:cubicBezTo>
                      <a:pt x="596" y="1"/>
                      <a:pt x="583" y="1"/>
                      <a:pt x="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3"/>
              <p:cNvSpPr/>
              <p:nvPr/>
            </p:nvSpPr>
            <p:spPr>
              <a:xfrm>
                <a:off x="4239800" y="1559692"/>
                <a:ext cx="142798" cy="144676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3312" extrusionOk="0">
                    <a:moveTo>
                      <a:pt x="1651" y="1"/>
                    </a:moveTo>
                    <a:cubicBezTo>
                      <a:pt x="1499" y="1"/>
                      <a:pt x="1351" y="74"/>
                      <a:pt x="1260" y="210"/>
                    </a:cubicBezTo>
                    <a:lnTo>
                      <a:pt x="165" y="1835"/>
                    </a:lnTo>
                    <a:cubicBezTo>
                      <a:pt x="1" y="2054"/>
                      <a:pt x="56" y="2346"/>
                      <a:pt x="293" y="2492"/>
                    </a:cubicBezTo>
                    <a:lnTo>
                      <a:pt x="1352" y="3222"/>
                    </a:lnTo>
                    <a:cubicBezTo>
                      <a:pt x="1433" y="3284"/>
                      <a:pt x="1525" y="3312"/>
                      <a:pt x="1617" y="3312"/>
                    </a:cubicBezTo>
                    <a:cubicBezTo>
                      <a:pt x="1771" y="3312"/>
                      <a:pt x="1924" y="3232"/>
                      <a:pt x="2027" y="3094"/>
                    </a:cubicBezTo>
                    <a:lnTo>
                      <a:pt x="3122" y="1488"/>
                    </a:lnTo>
                    <a:cubicBezTo>
                      <a:pt x="3268" y="1269"/>
                      <a:pt x="3214" y="959"/>
                      <a:pt x="2995" y="813"/>
                    </a:cubicBezTo>
                    <a:lnTo>
                      <a:pt x="1918" y="82"/>
                    </a:lnTo>
                    <a:cubicBezTo>
                      <a:pt x="1835" y="27"/>
                      <a:pt x="1742" y="1"/>
                      <a:pt x="1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3"/>
              <p:cNvSpPr/>
              <p:nvPr/>
            </p:nvSpPr>
            <p:spPr>
              <a:xfrm>
                <a:off x="4317947" y="1518981"/>
                <a:ext cx="79808" cy="8483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1942" extrusionOk="0">
                    <a:moveTo>
                      <a:pt x="1247" y="0"/>
                    </a:moveTo>
                    <a:cubicBezTo>
                      <a:pt x="1176" y="0"/>
                      <a:pt x="1103" y="24"/>
                      <a:pt x="1041" y="65"/>
                    </a:cubicBezTo>
                    <a:lnTo>
                      <a:pt x="1041" y="83"/>
                    </a:lnTo>
                    <a:lnTo>
                      <a:pt x="92" y="1014"/>
                    </a:lnTo>
                    <a:cubicBezTo>
                      <a:pt x="1" y="1160"/>
                      <a:pt x="37" y="1343"/>
                      <a:pt x="183" y="1434"/>
                    </a:cubicBezTo>
                    <a:lnTo>
                      <a:pt x="840" y="1891"/>
                    </a:lnTo>
                    <a:cubicBezTo>
                      <a:pt x="896" y="1925"/>
                      <a:pt x="956" y="1941"/>
                      <a:pt x="1015" y="1941"/>
                    </a:cubicBezTo>
                    <a:cubicBezTo>
                      <a:pt x="1111" y="1941"/>
                      <a:pt x="1204" y="1897"/>
                      <a:pt x="1260" y="1818"/>
                    </a:cubicBezTo>
                    <a:cubicBezTo>
                      <a:pt x="1260" y="1818"/>
                      <a:pt x="1790" y="613"/>
                      <a:pt x="1790" y="595"/>
                    </a:cubicBezTo>
                    <a:cubicBezTo>
                      <a:pt x="1826" y="467"/>
                      <a:pt x="1790" y="321"/>
                      <a:pt x="1680" y="248"/>
                    </a:cubicBezTo>
                    <a:lnTo>
                      <a:pt x="1406" y="47"/>
                    </a:lnTo>
                    <a:cubicBezTo>
                      <a:pt x="1358" y="15"/>
                      <a:pt x="1303" y="0"/>
                      <a:pt x="12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3"/>
              <p:cNvSpPr/>
              <p:nvPr/>
            </p:nvSpPr>
            <p:spPr>
              <a:xfrm>
                <a:off x="4378577" y="1317433"/>
                <a:ext cx="149787" cy="214787"/>
              </a:xfrm>
              <a:custGeom>
                <a:avLst/>
                <a:gdLst/>
                <a:ahLst/>
                <a:cxnLst/>
                <a:rect l="l" t="t" r="r" b="b"/>
                <a:pathLst>
                  <a:path w="3429" h="4917" extrusionOk="0">
                    <a:moveTo>
                      <a:pt x="3355" y="1"/>
                    </a:moveTo>
                    <a:cubicBezTo>
                      <a:pt x="3349" y="1"/>
                      <a:pt x="3344" y="2"/>
                      <a:pt x="3341" y="6"/>
                    </a:cubicBezTo>
                    <a:lnTo>
                      <a:pt x="0" y="4770"/>
                    </a:lnTo>
                    <a:lnTo>
                      <a:pt x="219" y="4916"/>
                    </a:lnTo>
                    <a:lnTo>
                      <a:pt x="3414" y="61"/>
                    </a:lnTo>
                    <a:cubicBezTo>
                      <a:pt x="3429" y="31"/>
                      <a:pt x="3383" y="1"/>
                      <a:pt x="3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374559" y="1516971"/>
                <a:ext cx="23152" cy="16818"/>
              </a:xfrm>
              <a:custGeom>
                <a:avLst/>
                <a:gdLst/>
                <a:ahLst/>
                <a:cxnLst/>
                <a:rect l="l" t="t" r="r" b="b"/>
                <a:pathLst>
                  <a:path w="530" h="385" extrusionOk="0">
                    <a:moveTo>
                      <a:pt x="122" y="1"/>
                    </a:moveTo>
                    <a:cubicBezTo>
                      <a:pt x="84" y="1"/>
                      <a:pt x="49" y="21"/>
                      <a:pt x="37" y="56"/>
                    </a:cubicBezTo>
                    <a:cubicBezTo>
                      <a:pt x="1" y="93"/>
                      <a:pt x="1" y="166"/>
                      <a:pt x="56" y="202"/>
                    </a:cubicBezTo>
                    <a:lnTo>
                      <a:pt x="311" y="367"/>
                    </a:lnTo>
                    <a:cubicBezTo>
                      <a:pt x="334" y="379"/>
                      <a:pt x="355" y="385"/>
                      <a:pt x="376" y="385"/>
                    </a:cubicBezTo>
                    <a:cubicBezTo>
                      <a:pt x="471" y="385"/>
                      <a:pt x="529" y="263"/>
                      <a:pt x="439" y="202"/>
                    </a:cubicBezTo>
                    <a:lnTo>
                      <a:pt x="183" y="20"/>
                    </a:lnTo>
                    <a:cubicBezTo>
                      <a:pt x="164" y="7"/>
                      <a:pt x="142" y="1"/>
                      <a:pt x="122" y="1"/>
                    </a:cubicBezTo>
                    <a:close/>
                  </a:path>
                </a:pathLst>
              </a:custGeom>
              <a:solidFill>
                <a:srgbClr val="334F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3"/>
              <p:cNvSpPr/>
              <p:nvPr/>
            </p:nvSpPr>
            <p:spPr>
              <a:xfrm>
                <a:off x="4221454" y="1665359"/>
                <a:ext cx="86972" cy="74173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98" extrusionOk="0">
                    <a:moveTo>
                      <a:pt x="457" y="0"/>
                    </a:moveTo>
                    <a:lnTo>
                      <a:pt x="1" y="657"/>
                    </a:lnTo>
                    <a:lnTo>
                      <a:pt x="1534" y="1698"/>
                    </a:lnTo>
                    <a:lnTo>
                      <a:pt x="1991" y="1041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3"/>
              <p:cNvSpPr/>
              <p:nvPr/>
            </p:nvSpPr>
            <p:spPr>
              <a:xfrm>
                <a:off x="4211101" y="1635218"/>
                <a:ext cx="136508" cy="95403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2184" extrusionOk="0">
                    <a:moveTo>
                      <a:pt x="311" y="0"/>
                    </a:moveTo>
                    <a:cubicBezTo>
                      <a:pt x="225" y="0"/>
                      <a:pt x="137" y="45"/>
                      <a:pt x="92" y="124"/>
                    </a:cubicBezTo>
                    <a:cubicBezTo>
                      <a:pt x="1" y="234"/>
                      <a:pt x="37" y="398"/>
                      <a:pt x="165" y="489"/>
                    </a:cubicBezTo>
                    <a:lnTo>
                      <a:pt x="2593" y="2132"/>
                    </a:lnTo>
                    <a:cubicBezTo>
                      <a:pt x="2645" y="2168"/>
                      <a:pt x="2697" y="2184"/>
                      <a:pt x="2746" y="2184"/>
                    </a:cubicBezTo>
                    <a:cubicBezTo>
                      <a:pt x="2971" y="2184"/>
                      <a:pt x="3125" y="1859"/>
                      <a:pt x="2885" y="1694"/>
                    </a:cubicBezTo>
                    <a:lnTo>
                      <a:pt x="457" y="51"/>
                    </a:lnTo>
                    <a:cubicBezTo>
                      <a:pt x="416" y="17"/>
                      <a:pt x="364" y="0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3833908" y="1676847"/>
                <a:ext cx="481687" cy="617714"/>
              </a:xfrm>
              <a:custGeom>
                <a:avLst/>
                <a:gdLst/>
                <a:ahLst/>
                <a:cxnLst/>
                <a:rect l="l" t="t" r="r" b="b"/>
                <a:pathLst>
                  <a:path w="11027" h="14141" extrusionOk="0">
                    <a:moveTo>
                      <a:pt x="8540" y="1"/>
                    </a:moveTo>
                    <a:cubicBezTo>
                      <a:pt x="8361" y="1"/>
                      <a:pt x="8183" y="89"/>
                      <a:pt x="8070" y="248"/>
                    </a:cubicBezTo>
                    <a:lnTo>
                      <a:pt x="1" y="12205"/>
                    </a:lnTo>
                    <a:lnTo>
                      <a:pt x="2776" y="14140"/>
                    </a:lnTo>
                    <a:lnTo>
                      <a:pt x="10863" y="2147"/>
                    </a:lnTo>
                    <a:cubicBezTo>
                      <a:pt x="11027" y="1873"/>
                      <a:pt x="10972" y="1526"/>
                      <a:pt x="10717" y="1362"/>
                    </a:cubicBezTo>
                    <a:lnTo>
                      <a:pt x="8855" y="102"/>
                    </a:lnTo>
                    <a:cubicBezTo>
                      <a:pt x="8758" y="33"/>
                      <a:pt x="8649" y="1"/>
                      <a:pt x="85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091500" y="1676847"/>
                <a:ext cx="224091" cy="23335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5342" extrusionOk="0">
                    <a:moveTo>
                      <a:pt x="2638" y="1"/>
                    </a:moveTo>
                    <a:cubicBezTo>
                      <a:pt x="2455" y="1"/>
                      <a:pt x="2275" y="89"/>
                      <a:pt x="2173" y="248"/>
                    </a:cubicBezTo>
                    <a:lnTo>
                      <a:pt x="0" y="3461"/>
                    </a:lnTo>
                    <a:lnTo>
                      <a:pt x="2812" y="5341"/>
                    </a:lnTo>
                    <a:lnTo>
                      <a:pt x="4966" y="2147"/>
                    </a:lnTo>
                    <a:cubicBezTo>
                      <a:pt x="5130" y="1891"/>
                      <a:pt x="5057" y="1544"/>
                      <a:pt x="4801" y="1362"/>
                    </a:cubicBezTo>
                    <a:lnTo>
                      <a:pt x="2958" y="102"/>
                    </a:lnTo>
                    <a:cubicBezTo>
                      <a:pt x="2861" y="33"/>
                      <a:pt x="2749" y="1"/>
                      <a:pt x="2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235039" y="1772335"/>
                <a:ext cx="52681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9" extrusionOk="0">
                    <a:moveTo>
                      <a:pt x="171" y="1"/>
                    </a:moveTo>
                    <a:cubicBezTo>
                      <a:pt x="122" y="1"/>
                      <a:pt x="76" y="20"/>
                      <a:pt x="55" y="52"/>
                    </a:cubicBezTo>
                    <a:cubicBezTo>
                      <a:pt x="0" y="125"/>
                      <a:pt x="18" y="235"/>
                      <a:pt x="91" y="289"/>
                    </a:cubicBezTo>
                    <a:lnTo>
                      <a:pt x="1022" y="928"/>
                    </a:lnTo>
                    <a:lnTo>
                      <a:pt x="1205" y="673"/>
                    </a:lnTo>
                    <a:lnTo>
                      <a:pt x="274" y="34"/>
                    </a:lnTo>
                    <a:cubicBezTo>
                      <a:pt x="243" y="11"/>
                      <a:pt x="206" y="1"/>
                      <a:pt x="1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193541" y="1833010"/>
                <a:ext cx="52681" cy="4049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27" extrusionOk="0">
                    <a:moveTo>
                      <a:pt x="178" y="0"/>
                    </a:moveTo>
                    <a:cubicBezTo>
                      <a:pt x="127" y="0"/>
                      <a:pt x="78" y="24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41" y="927"/>
                    </a:lnTo>
                    <a:lnTo>
                      <a:pt x="1206" y="671"/>
                    </a:lnTo>
                    <a:lnTo>
                      <a:pt x="275" y="32"/>
                    </a:lnTo>
                    <a:cubicBezTo>
                      <a:pt x="246" y="10"/>
                      <a:pt x="211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152087" y="1892854"/>
                <a:ext cx="52681" cy="41236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944" extrusionOk="0">
                    <a:moveTo>
                      <a:pt x="183" y="0"/>
                    </a:moveTo>
                    <a:cubicBezTo>
                      <a:pt x="130" y="0"/>
                      <a:pt x="78" y="29"/>
                      <a:pt x="55" y="86"/>
                    </a:cubicBezTo>
                    <a:cubicBezTo>
                      <a:pt x="1" y="159"/>
                      <a:pt x="19" y="250"/>
                      <a:pt x="92" y="305"/>
                    </a:cubicBezTo>
                    <a:lnTo>
                      <a:pt x="1041" y="944"/>
                    </a:lnTo>
                    <a:lnTo>
                      <a:pt x="1206" y="688"/>
                    </a:lnTo>
                    <a:lnTo>
                      <a:pt x="275" y="31"/>
                    </a:lnTo>
                    <a:cubicBezTo>
                      <a:pt x="247" y="11"/>
                      <a:pt x="215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110633" y="1954227"/>
                <a:ext cx="53467" cy="4128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5" extrusionOk="0">
                    <a:moveTo>
                      <a:pt x="183" y="0"/>
                    </a:moveTo>
                    <a:cubicBezTo>
                      <a:pt x="135" y="0"/>
                      <a:pt x="88" y="24"/>
                      <a:pt x="55" y="68"/>
                    </a:cubicBezTo>
                    <a:cubicBezTo>
                      <a:pt x="0" y="141"/>
                      <a:pt x="19" y="251"/>
                      <a:pt x="92" y="287"/>
                    </a:cubicBezTo>
                    <a:lnTo>
                      <a:pt x="1059" y="945"/>
                    </a:lnTo>
                    <a:lnTo>
                      <a:pt x="1224" y="689"/>
                    </a:lnTo>
                    <a:lnTo>
                      <a:pt x="274" y="32"/>
                    </a:lnTo>
                    <a:cubicBezTo>
                      <a:pt x="245" y="10"/>
                      <a:pt x="214" y="0"/>
                      <a:pt x="1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069179" y="2015556"/>
                <a:ext cx="54254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947" extrusionOk="0">
                    <a:moveTo>
                      <a:pt x="177" y="0"/>
                    </a:moveTo>
                    <a:cubicBezTo>
                      <a:pt x="131" y="0"/>
                      <a:pt x="87" y="20"/>
                      <a:pt x="55" y="52"/>
                    </a:cubicBezTo>
                    <a:cubicBezTo>
                      <a:pt x="0" y="125"/>
                      <a:pt x="18" y="234"/>
                      <a:pt x="110" y="289"/>
                    </a:cubicBezTo>
                    <a:lnTo>
                      <a:pt x="1059" y="946"/>
                    </a:lnTo>
                    <a:lnTo>
                      <a:pt x="1241" y="672"/>
                    </a:lnTo>
                    <a:lnTo>
                      <a:pt x="274" y="34"/>
                    </a:lnTo>
                    <a:cubicBezTo>
                      <a:pt x="243" y="11"/>
                      <a:pt x="210" y="0"/>
                      <a:pt x="1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4027681" y="2076143"/>
                <a:ext cx="54297" cy="41367"/>
              </a:xfrm>
              <a:custGeom>
                <a:avLst/>
                <a:gdLst/>
                <a:ahLst/>
                <a:cxnLst/>
                <a:rect l="l" t="t" r="r" b="b"/>
                <a:pathLst>
                  <a:path w="1243" h="947" extrusionOk="0">
                    <a:moveTo>
                      <a:pt x="185" y="1"/>
                    </a:moveTo>
                    <a:cubicBezTo>
                      <a:pt x="138" y="1"/>
                      <a:pt x="87" y="20"/>
                      <a:pt x="56" y="52"/>
                    </a:cubicBezTo>
                    <a:cubicBezTo>
                      <a:pt x="1" y="125"/>
                      <a:pt x="19" y="235"/>
                      <a:pt x="110" y="289"/>
                    </a:cubicBezTo>
                    <a:lnTo>
                      <a:pt x="1060" y="947"/>
                    </a:lnTo>
                    <a:lnTo>
                      <a:pt x="1242" y="691"/>
                    </a:lnTo>
                    <a:lnTo>
                      <a:pt x="275" y="34"/>
                    </a:lnTo>
                    <a:cubicBezTo>
                      <a:pt x="252" y="11"/>
                      <a:pt x="219" y="1"/>
                      <a:pt x="1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3987013" y="2136817"/>
                <a:ext cx="53467" cy="41324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946" extrusionOk="0">
                    <a:moveTo>
                      <a:pt x="174" y="0"/>
                    </a:moveTo>
                    <a:cubicBezTo>
                      <a:pt x="127" y="0"/>
                      <a:pt x="78" y="25"/>
                      <a:pt x="56" y="69"/>
                    </a:cubicBezTo>
                    <a:cubicBezTo>
                      <a:pt x="1" y="142"/>
                      <a:pt x="19" y="233"/>
                      <a:pt x="92" y="288"/>
                    </a:cubicBezTo>
                    <a:lnTo>
                      <a:pt x="1060" y="945"/>
                    </a:lnTo>
                    <a:lnTo>
                      <a:pt x="1224" y="689"/>
                    </a:lnTo>
                    <a:lnTo>
                      <a:pt x="256" y="32"/>
                    </a:lnTo>
                    <a:cubicBezTo>
                      <a:pt x="235" y="11"/>
                      <a:pt x="205" y="0"/>
                      <a:pt x="1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235711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6645" y="2081"/>
                    </a:moveTo>
                    <a:cubicBezTo>
                      <a:pt x="5313" y="2355"/>
                      <a:pt x="4017" y="2757"/>
                      <a:pt x="2775" y="3286"/>
                    </a:cubicBezTo>
                    <a:cubicBezTo>
                      <a:pt x="2027" y="3615"/>
                      <a:pt x="1570" y="3980"/>
                      <a:pt x="1534" y="4947"/>
                    </a:cubicBezTo>
                    <a:cubicBezTo>
                      <a:pt x="1534" y="5458"/>
                      <a:pt x="1589" y="5988"/>
                      <a:pt x="1698" y="6499"/>
                    </a:cubicBezTo>
                    <a:cubicBezTo>
                      <a:pt x="1972" y="7923"/>
                      <a:pt x="2355" y="9347"/>
                      <a:pt x="2666" y="10679"/>
                    </a:cubicBezTo>
                    <a:cubicBezTo>
                      <a:pt x="3140" y="12706"/>
                      <a:pt x="3688" y="14422"/>
                      <a:pt x="3998" y="16247"/>
                    </a:cubicBezTo>
                    <a:cubicBezTo>
                      <a:pt x="3670" y="16338"/>
                      <a:pt x="3378" y="16430"/>
                      <a:pt x="3049" y="16485"/>
                    </a:cubicBezTo>
                    <a:cubicBezTo>
                      <a:pt x="2063" y="13819"/>
                      <a:pt x="1242" y="11081"/>
                      <a:pt x="585" y="8306"/>
                    </a:cubicBezTo>
                    <a:cubicBezTo>
                      <a:pt x="366" y="7339"/>
                      <a:pt x="92" y="6335"/>
                      <a:pt x="19" y="5349"/>
                    </a:cubicBezTo>
                    <a:cubicBezTo>
                      <a:pt x="1" y="5075"/>
                      <a:pt x="1" y="4783"/>
                      <a:pt x="19" y="4509"/>
                    </a:cubicBezTo>
                    <a:cubicBezTo>
                      <a:pt x="128" y="3067"/>
                      <a:pt x="1260" y="2337"/>
                      <a:pt x="2428" y="1899"/>
                    </a:cubicBezTo>
                    <a:cubicBezTo>
                      <a:pt x="3688" y="1406"/>
                      <a:pt x="5112" y="1242"/>
                      <a:pt x="6609" y="1059"/>
                    </a:cubicBezTo>
                    <a:cubicBezTo>
                      <a:pt x="6737" y="694"/>
                      <a:pt x="6682" y="0"/>
                      <a:pt x="7065" y="37"/>
                    </a:cubicBezTo>
                    <a:cubicBezTo>
                      <a:pt x="7503" y="73"/>
                      <a:pt x="7522" y="822"/>
                      <a:pt x="7522" y="1479"/>
                    </a:cubicBezTo>
                    <a:cubicBezTo>
                      <a:pt x="7522" y="2154"/>
                      <a:pt x="7485" y="2958"/>
                      <a:pt x="7029" y="2921"/>
                    </a:cubicBezTo>
                    <a:cubicBezTo>
                      <a:pt x="6682" y="2884"/>
                      <a:pt x="6737" y="2410"/>
                      <a:pt x="6645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2800483" y="709250"/>
                <a:ext cx="328580" cy="720106"/>
              </a:xfrm>
              <a:custGeom>
                <a:avLst/>
                <a:gdLst/>
                <a:ahLst/>
                <a:cxnLst/>
                <a:rect l="l" t="t" r="r" b="b"/>
                <a:pathLst>
                  <a:path w="7522" h="16485" extrusionOk="0">
                    <a:moveTo>
                      <a:pt x="877" y="2081"/>
                    </a:moveTo>
                    <a:cubicBezTo>
                      <a:pt x="2191" y="2355"/>
                      <a:pt x="3505" y="2757"/>
                      <a:pt x="4747" y="3286"/>
                    </a:cubicBezTo>
                    <a:cubicBezTo>
                      <a:pt x="5495" y="3615"/>
                      <a:pt x="5951" y="3980"/>
                      <a:pt x="5988" y="4947"/>
                    </a:cubicBezTo>
                    <a:cubicBezTo>
                      <a:pt x="5988" y="5458"/>
                      <a:pt x="5933" y="5988"/>
                      <a:pt x="5824" y="6499"/>
                    </a:cubicBezTo>
                    <a:cubicBezTo>
                      <a:pt x="5550" y="7923"/>
                      <a:pt x="5167" y="9347"/>
                      <a:pt x="4856" y="10679"/>
                    </a:cubicBezTo>
                    <a:cubicBezTo>
                      <a:pt x="4382" y="12706"/>
                      <a:pt x="3816" y="14422"/>
                      <a:pt x="3524" y="16247"/>
                    </a:cubicBezTo>
                    <a:cubicBezTo>
                      <a:pt x="3852" y="16338"/>
                      <a:pt x="4144" y="16430"/>
                      <a:pt x="4473" y="16485"/>
                    </a:cubicBezTo>
                    <a:cubicBezTo>
                      <a:pt x="5459" y="13819"/>
                      <a:pt x="6280" y="11081"/>
                      <a:pt x="6937" y="8306"/>
                    </a:cubicBezTo>
                    <a:cubicBezTo>
                      <a:pt x="7156" y="7339"/>
                      <a:pt x="7430" y="6335"/>
                      <a:pt x="7503" y="5349"/>
                    </a:cubicBezTo>
                    <a:cubicBezTo>
                      <a:pt x="7521" y="5075"/>
                      <a:pt x="7521" y="4783"/>
                      <a:pt x="7503" y="4509"/>
                    </a:cubicBezTo>
                    <a:cubicBezTo>
                      <a:pt x="7394" y="3067"/>
                      <a:pt x="6262" y="2337"/>
                      <a:pt x="5093" y="1899"/>
                    </a:cubicBezTo>
                    <a:cubicBezTo>
                      <a:pt x="3834" y="1406"/>
                      <a:pt x="2410" y="1242"/>
                      <a:pt x="913" y="1059"/>
                    </a:cubicBezTo>
                    <a:cubicBezTo>
                      <a:pt x="785" y="694"/>
                      <a:pt x="840" y="0"/>
                      <a:pt x="457" y="37"/>
                    </a:cubicBezTo>
                    <a:cubicBezTo>
                      <a:pt x="19" y="73"/>
                      <a:pt x="0" y="822"/>
                      <a:pt x="0" y="1479"/>
                    </a:cubicBezTo>
                    <a:cubicBezTo>
                      <a:pt x="0" y="2154"/>
                      <a:pt x="37" y="2958"/>
                      <a:pt x="493" y="2921"/>
                    </a:cubicBezTo>
                    <a:cubicBezTo>
                      <a:pt x="822" y="2884"/>
                      <a:pt x="767" y="2410"/>
                      <a:pt x="877" y="208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2464745" y="1387061"/>
                <a:ext cx="1220926" cy="885968"/>
              </a:xfrm>
              <a:custGeom>
                <a:avLst/>
                <a:gdLst/>
                <a:ahLst/>
                <a:cxnLst/>
                <a:rect l="l" t="t" r="r" b="b"/>
                <a:pathLst>
                  <a:path w="27950" h="20282" extrusionOk="0">
                    <a:moveTo>
                      <a:pt x="10753" y="0"/>
                    </a:moveTo>
                    <a:cubicBezTo>
                      <a:pt x="11593" y="73"/>
                      <a:pt x="12414" y="146"/>
                      <a:pt x="13236" y="219"/>
                    </a:cubicBezTo>
                    <a:cubicBezTo>
                      <a:pt x="12761" y="3815"/>
                      <a:pt x="11155" y="6261"/>
                      <a:pt x="8015" y="7193"/>
                    </a:cubicBezTo>
                    <a:cubicBezTo>
                      <a:pt x="8344" y="8799"/>
                      <a:pt x="8617" y="10296"/>
                      <a:pt x="9165" y="11665"/>
                    </a:cubicBezTo>
                    <a:cubicBezTo>
                      <a:pt x="9676" y="12943"/>
                      <a:pt x="10352" y="14148"/>
                      <a:pt x="11191" y="15225"/>
                    </a:cubicBezTo>
                    <a:cubicBezTo>
                      <a:pt x="12013" y="16302"/>
                      <a:pt x="12889" y="17178"/>
                      <a:pt x="14203" y="17799"/>
                    </a:cubicBezTo>
                    <a:cubicBezTo>
                      <a:pt x="15481" y="18401"/>
                      <a:pt x="17307" y="18511"/>
                      <a:pt x="18913" y="17981"/>
                    </a:cubicBezTo>
                    <a:cubicBezTo>
                      <a:pt x="20282" y="17525"/>
                      <a:pt x="21286" y="16612"/>
                      <a:pt x="22071" y="15553"/>
                    </a:cubicBezTo>
                    <a:cubicBezTo>
                      <a:pt x="22875" y="14440"/>
                      <a:pt x="23276" y="13052"/>
                      <a:pt x="23495" y="11391"/>
                    </a:cubicBezTo>
                    <a:cubicBezTo>
                      <a:pt x="23605" y="10533"/>
                      <a:pt x="23660" y="9712"/>
                      <a:pt x="23842" y="8945"/>
                    </a:cubicBezTo>
                    <a:cubicBezTo>
                      <a:pt x="24371" y="6736"/>
                      <a:pt x="25266" y="4838"/>
                      <a:pt x="27767" y="4491"/>
                    </a:cubicBezTo>
                    <a:cubicBezTo>
                      <a:pt x="27803" y="4655"/>
                      <a:pt x="27840" y="4801"/>
                      <a:pt x="27876" y="4965"/>
                    </a:cubicBezTo>
                    <a:cubicBezTo>
                      <a:pt x="27913" y="5130"/>
                      <a:pt x="27949" y="5294"/>
                      <a:pt x="27949" y="5458"/>
                    </a:cubicBezTo>
                    <a:cubicBezTo>
                      <a:pt x="27913" y="5623"/>
                      <a:pt x="27639" y="5714"/>
                      <a:pt x="27511" y="5805"/>
                    </a:cubicBezTo>
                    <a:cubicBezTo>
                      <a:pt x="27384" y="5933"/>
                      <a:pt x="27238" y="6061"/>
                      <a:pt x="27091" y="6170"/>
                    </a:cubicBezTo>
                    <a:cubicBezTo>
                      <a:pt x="26124" y="7211"/>
                      <a:pt x="25576" y="8708"/>
                      <a:pt x="25302" y="10405"/>
                    </a:cubicBezTo>
                    <a:cubicBezTo>
                      <a:pt x="25156" y="11318"/>
                      <a:pt x="25120" y="12194"/>
                      <a:pt x="24956" y="13052"/>
                    </a:cubicBezTo>
                    <a:cubicBezTo>
                      <a:pt x="24773" y="13819"/>
                      <a:pt x="24518" y="14549"/>
                      <a:pt x="24171" y="15261"/>
                    </a:cubicBezTo>
                    <a:cubicBezTo>
                      <a:pt x="23550" y="16557"/>
                      <a:pt x="22619" y="17689"/>
                      <a:pt x="21451" y="18547"/>
                    </a:cubicBezTo>
                    <a:cubicBezTo>
                      <a:pt x="20191" y="19533"/>
                      <a:pt x="18658" y="20099"/>
                      <a:pt x="17069" y="20172"/>
                    </a:cubicBezTo>
                    <a:cubicBezTo>
                      <a:pt x="14642" y="20281"/>
                      <a:pt x="12250" y="19405"/>
                      <a:pt x="10479" y="17744"/>
                    </a:cubicBezTo>
                    <a:cubicBezTo>
                      <a:pt x="8873" y="16229"/>
                      <a:pt x="7668" y="14312"/>
                      <a:pt x="7029" y="12176"/>
                    </a:cubicBezTo>
                    <a:cubicBezTo>
                      <a:pt x="6518" y="10588"/>
                      <a:pt x="6153" y="8945"/>
                      <a:pt x="5952" y="7266"/>
                    </a:cubicBezTo>
                    <a:cubicBezTo>
                      <a:pt x="4419" y="6992"/>
                      <a:pt x="3031" y="6207"/>
                      <a:pt x="2027" y="5020"/>
                    </a:cubicBezTo>
                    <a:cubicBezTo>
                      <a:pt x="987" y="3870"/>
                      <a:pt x="275" y="2446"/>
                      <a:pt x="1" y="913"/>
                    </a:cubicBezTo>
                    <a:cubicBezTo>
                      <a:pt x="804" y="694"/>
                      <a:pt x="1626" y="493"/>
                      <a:pt x="2484" y="329"/>
                    </a:cubicBezTo>
                    <a:cubicBezTo>
                      <a:pt x="2885" y="1789"/>
                      <a:pt x="3469" y="3085"/>
                      <a:pt x="4437" y="4053"/>
                    </a:cubicBezTo>
                    <a:cubicBezTo>
                      <a:pt x="4912" y="4564"/>
                      <a:pt x="5532" y="4929"/>
                      <a:pt x="6208" y="5111"/>
                    </a:cubicBezTo>
                    <a:cubicBezTo>
                      <a:pt x="6974" y="5276"/>
                      <a:pt x="7796" y="5130"/>
                      <a:pt x="8453" y="4692"/>
                    </a:cubicBezTo>
                    <a:cubicBezTo>
                      <a:pt x="9786" y="3815"/>
                      <a:pt x="10479" y="2136"/>
                      <a:pt x="10698" y="91"/>
                    </a:cubicBezTo>
                    <a:cubicBezTo>
                      <a:pt x="10698" y="55"/>
                      <a:pt x="10717" y="18"/>
                      <a:pt x="107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3587543" y="1464378"/>
                <a:ext cx="306258" cy="319013"/>
              </a:xfrm>
              <a:custGeom>
                <a:avLst/>
                <a:gdLst/>
                <a:ahLst/>
                <a:cxnLst/>
                <a:rect l="l" t="t" r="r" b="b"/>
                <a:pathLst>
                  <a:path w="7011" h="7303" extrusionOk="0">
                    <a:moveTo>
                      <a:pt x="3469" y="56"/>
                    </a:moveTo>
                    <a:cubicBezTo>
                      <a:pt x="4473" y="1"/>
                      <a:pt x="5440" y="402"/>
                      <a:pt x="6097" y="1169"/>
                    </a:cubicBezTo>
                    <a:cubicBezTo>
                      <a:pt x="6681" y="1808"/>
                      <a:pt x="6992" y="2629"/>
                      <a:pt x="7010" y="3487"/>
                    </a:cubicBezTo>
                    <a:cubicBezTo>
                      <a:pt x="7010" y="4418"/>
                      <a:pt x="6627" y="5295"/>
                      <a:pt x="5933" y="5915"/>
                    </a:cubicBezTo>
                    <a:cubicBezTo>
                      <a:pt x="5312" y="6518"/>
                      <a:pt x="4546" y="6919"/>
                      <a:pt x="3706" y="7084"/>
                    </a:cubicBezTo>
                    <a:cubicBezTo>
                      <a:pt x="2264" y="7303"/>
                      <a:pt x="1077" y="6372"/>
                      <a:pt x="548" y="5349"/>
                    </a:cubicBezTo>
                    <a:cubicBezTo>
                      <a:pt x="347" y="5003"/>
                      <a:pt x="219" y="4619"/>
                      <a:pt x="164" y="4218"/>
                    </a:cubicBezTo>
                    <a:cubicBezTo>
                      <a:pt x="0" y="2319"/>
                      <a:pt x="949" y="914"/>
                      <a:pt x="2136" y="348"/>
                    </a:cubicBezTo>
                    <a:cubicBezTo>
                      <a:pt x="2556" y="183"/>
                      <a:pt x="3012" y="74"/>
                      <a:pt x="3469" y="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3651318" y="1519417"/>
                <a:ext cx="200983" cy="185039"/>
              </a:xfrm>
              <a:custGeom>
                <a:avLst/>
                <a:gdLst/>
                <a:ahLst/>
                <a:cxnLst/>
                <a:rect l="l" t="t" r="r" b="b"/>
                <a:pathLst>
                  <a:path w="4601" h="4236" extrusionOk="0">
                    <a:moveTo>
                      <a:pt x="1917" y="110"/>
                    </a:moveTo>
                    <a:cubicBezTo>
                      <a:pt x="2666" y="0"/>
                      <a:pt x="3414" y="347"/>
                      <a:pt x="3834" y="986"/>
                    </a:cubicBezTo>
                    <a:cubicBezTo>
                      <a:pt x="3925" y="1114"/>
                      <a:pt x="3998" y="1260"/>
                      <a:pt x="4071" y="1406"/>
                    </a:cubicBezTo>
                    <a:cubicBezTo>
                      <a:pt x="4601" y="2739"/>
                      <a:pt x="3725" y="4217"/>
                      <a:pt x="2282" y="4236"/>
                    </a:cubicBezTo>
                    <a:cubicBezTo>
                      <a:pt x="1169" y="4236"/>
                      <a:pt x="165" y="3505"/>
                      <a:pt x="55" y="2428"/>
                    </a:cubicBezTo>
                    <a:cubicBezTo>
                      <a:pt x="0" y="1753"/>
                      <a:pt x="256" y="1077"/>
                      <a:pt x="785" y="639"/>
                    </a:cubicBezTo>
                    <a:cubicBezTo>
                      <a:pt x="1096" y="365"/>
                      <a:pt x="1497" y="165"/>
                      <a:pt x="1917" y="1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2" name="Google Shape;382;p33"/>
            <p:cNvGrpSpPr/>
            <p:nvPr/>
          </p:nvGrpSpPr>
          <p:grpSpPr>
            <a:xfrm>
              <a:off x="5134407" y="2468361"/>
              <a:ext cx="753147" cy="515697"/>
              <a:chOff x="4549425" y="3498550"/>
              <a:chExt cx="295375" cy="202250"/>
            </a:xfrm>
          </p:grpSpPr>
          <p:sp>
            <p:nvSpPr>
              <p:cNvPr id="383" name="Google Shape;383;p33"/>
              <p:cNvSpPr/>
              <p:nvPr/>
            </p:nvSpPr>
            <p:spPr>
              <a:xfrm>
                <a:off x="4549425" y="3498550"/>
                <a:ext cx="295375" cy="202250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8090" extrusionOk="0">
                    <a:moveTo>
                      <a:pt x="1" y="1"/>
                    </a:moveTo>
                    <a:lnTo>
                      <a:pt x="1" y="8090"/>
                    </a:lnTo>
                    <a:lnTo>
                      <a:pt x="11815" y="8090"/>
                    </a:lnTo>
                    <a:lnTo>
                      <a:pt x="118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4574450" y="3683025"/>
                <a:ext cx="1812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25" y="711"/>
                    </a:lnTo>
                    <a:lnTo>
                      <a:pt x="72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4612500" y="3631925"/>
                <a:ext cx="17775" cy="6887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2755" extrusionOk="0">
                    <a:moveTo>
                      <a:pt x="0" y="0"/>
                    </a:moveTo>
                    <a:lnTo>
                      <a:pt x="0" y="2755"/>
                    </a:lnTo>
                    <a:lnTo>
                      <a:pt x="710" y="2755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50175" y="3599675"/>
                <a:ext cx="17775" cy="1011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4045" extrusionOk="0">
                    <a:moveTo>
                      <a:pt x="1" y="0"/>
                    </a:moveTo>
                    <a:lnTo>
                      <a:pt x="1" y="4045"/>
                    </a:lnTo>
                    <a:lnTo>
                      <a:pt x="711" y="4045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688225" y="3553275"/>
                <a:ext cx="17775" cy="147525"/>
              </a:xfrm>
              <a:custGeom>
                <a:avLst/>
                <a:gdLst/>
                <a:ahLst/>
                <a:cxnLst/>
                <a:rect l="l" t="t" r="r" b="b"/>
                <a:pathLst>
                  <a:path w="711" h="5901" extrusionOk="0">
                    <a:moveTo>
                      <a:pt x="1" y="1"/>
                    </a:moveTo>
                    <a:lnTo>
                      <a:pt x="1" y="5901"/>
                    </a:lnTo>
                    <a:lnTo>
                      <a:pt x="711" y="5901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4725925" y="3517050"/>
                <a:ext cx="17775" cy="183750"/>
              </a:xfrm>
              <a:custGeom>
                <a:avLst/>
                <a:gdLst/>
                <a:ahLst/>
                <a:cxnLst/>
                <a:rect l="l" t="t" r="r" b="b"/>
                <a:pathLst>
                  <a:path w="711" h="7350" extrusionOk="0">
                    <a:moveTo>
                      <a:pt x="0" y="0"/>
                    </a:moveTo>
                    <a:lnTo>
                      <a:pt x="0" y="7350"/>
                    </a:lnTo>
                    <a:lnTo>
                      <a:pt x="711" y="735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763600" y="3654025"/>
                <a:ext cx="18150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726" h="1871" extrusionOk="0">
                    <a:moveTo>
                      <a:pt x="1" y="1"/>
                    </a:moveTo>
                    <a:lnTo>
                      <a:pt x="1" y="1871"/>
                    </a:lnTo>
                    <a:lnTo>
                      <a:pt x="726" y="1871"/>
                    </a:lnTo>
                    <a:lnTo>
                      <a:pt x="72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4801650" y="3594225"/>
                <a:ext cx="17800" cy="1065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4263" extrusionOk="0">
                    <a:moveTo>
                      <a:pt x="1" y="1"/>
                    </a:moveTo>
                    <a:lnTo>
                      <a:pt x="1" y="4263"/>
                    </a:lnTo>
                    <a:lnTo>
                      <a:pt x="711" y="4263"/>
                    </a:lnTo>
                    <a:lnTo>
                      <a:pt x="71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1" name="Google Shape;391;p33"/>
            <p:cNvSpPr/>
            <p:nvPr/>
          </p:nvSpPr>
          <p:spPr>
            <a:xfrm flipH="1">
              <a:off x="5219363" y="937100"/>
              <a:ext cx="552233" cy="515696"/>
            </a:xfrm>
            <a:custGeom>
              <a:avLst/>
              <a:gdLst/>
              <a:ahLst/>
              <a:cxnLst/>
              <a:rect l="l" t="t" r="r" b="b"/>
              <a:pathLst>
                <a:path w="10565" h="9866" extrusionOk="0">
                  <a:moveTo>
                    <a:pt x="4552" y="1"/>
                  </a:moveTo>
                  <a:cubicBezTo>
                    <a:pt x="2229" y="1"/>
                    <a:pt x="0" y="1811"/>
                    <a:pt x="0" y="4539"/>
                  </a:cubicBezTo>
                  <a:cubicBezTo>
                    <a:pt x="0" y="6145"/>
                    <a:pt x="876" y="7642"/>
                    <a:pt x="2282" y="8463"/>
                  </a:cubicBezTo>
                  <a:cubicBezTo>
                    <a:pt x="2191" y="8902"/>
                    <a:pt x="2081" y="9358"/>
                    <a:pt x="1917" y="9778"/>
                  </a:cubicBezTo>
                  <a:cubicBezTo>
                    <a:pt x="1903" y="9831"/>
                    <a:pt x="1949" y="9865"/>
                    <a:pt x="1988" y="9865"/>
                  </a:cubicBezTo>
                  <a:cubicBezTo>
                    <a:pt x="2003" y="9865"/>
                    <a:pt x="2017" y="9861"/>
                    <a:pt x="2026" y="9851"/>
                  </a:cubicBezTo>
                  <a:lnTo>
                    <a:pt x="2884" y="8755"/>
                  </a:lnTo>
                  <a:cubicBezTo>
                    <a:pt x="3395" y="8956"/>
                    <a:pt x="3961" y="9048"/>
                    <a:pt x="4527" y="9048"/>
                  </a:cubicBezTo>
                  <a:cubicBezTo>
                    <a:pt x="4535" y="9048"/>
                    <a:pt x="4542" y="9048"/>
                    <a:pt x="4550" y="9048"/>
                  </a:cubicBezTo>
                  <a:cubicBezTo>
                    <a:pt x="8551" y="9048"/>
                    <a:pt x="10564" y="4186"/>
                    <a:pt x="7722" y="1344"/>
                  </a:cubicBezTo>
                  <a:cubicBezTo>
                    <a:pt x="6800" y="416"/>
                    <a:pt x="5665" y="1"/>
                    <a:pt x="4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 flipH="1">
              <a:off x="5360335" y="1047286"/>
              <a:ext cx="349268" cy="295953"/>
            </a:xfrm>
            <a:custGeom>
              <a:avLst/>
              <a:gdLst/>
              <a:ahLst/>
              <a:cxnLst/>
              <a:rect l="l" t="t" r="r" b="b"/>
              <a:pathLst>
                <a:path w="6682" h="5662" extrusionOk="0">
                  <a:moveTo>
                    <a:pt x="1721" y="1"/>
                  </a:moveTo>
                  <a:cubicBezTo>
                    <a:pt x="861" y="1"/>
                    <a:pt x="1" y="606"/>
                    <a:pt x="1" y="1700"/>
                  </a:cubicBezTo>
                  <a:cubicBezTo>
                    <a:pt x="1" y="3599"/>
                    <a:pt x="3341" y="5662"/>
                    <a:pt x="3341" y="5662"/>
                  </a:cubicBezTo>
                  <a:cubicBezTo>
                    <a:pt x="3341" y="5662"/>
                    <a:pt x="6682" y="3380"/>
                    <a:pt x="6682" y="1700"/>
                  </a:cubicBezTo>
                  <a:cubicBezTo>
                    <a:pt x="6682" y="769"/>
                    <a:pt x="5915" y="3"/>
                    <a:pt x="4984" y="3"/>
                  </a:cubicBezTo>
                  <a:cubicBezTo>
                    <a:pt x="4218" y="3"/>
                    <a:pt x="3560" y="496"/>
                    <a:pt x="3341" y="1226"/>
                  </a:cubicBezTo>
                  <a:cubicBezTo>
                    <a:pt x="3098" y="389"/>
                    <a:pt x="2410" y="1"/>
                    <a:pt x="17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 flipH="1">
              <a:off x="5394676" y="1144718"/>
              <a:ext cx="293914" cy="108826"/>
            </a:xfrm>
            <a:custGeom>
              <a:avLst/>
              <a:gdLst/>
              <a:ahLst/>
              <a:cxnLst/>
              <a:rect l="l" t="t" r="r" b="b"/>
              <a:pathLst>
                <a:path w="5623" h="2082" extrusionOk="0">
                  <a:moveTo>
                    <a:pt x="2428" y="1"/>
                  </a:moveTo>
                  <a:cubicBezTo>
                    <a:pt x="2410" y="1"/>
                    <a:pt x="2392" y="19"/>
                    <a:pt x="2373" y="37"/>
                  </a:cubicBezTo>
                  <a:lnTo>
                    <a:pt x="2081" y="1078"/>
                  </a:lnTo>
                  <a:lnTo>
                    <a:pt x="0" y="1078"/>
                  </a:lnTo>
                  <a:cubicBezTo>
                    <a:pt x="18" y="1114"/>
                    <a:pt x="55" y="1151"/>
                    <a:pt x="73" y="1187"/>
                  </a:cubicBezTo>
                  <a:lnTo>
                    <a:pt x="2136" y="1187"/>
                  </a:lnTo>
                  <a:cubicBezTo>
                    <a:pt x="2154" y="1187"/>
                    <a:pt x="2191" y="1169"/>
                    <a:pt x="2191" y="1151"/>
                  </a:cubicBezTo>
                  <a:lnTo>
                    <a:pt x="2428" y="293"/>
                  </a:lnTo>
                  <a:lnTo>
                    <a:pt x="2885" y="2027"/>
                  </a:lnTo>
                  <a:cubicBezTo>
                    <a:pt x="2903" y="2045"/>
                    <a:pt x="2921" y="2063"/>
                    <a:pt x="2939" y="2082"/>
                  </a:cubicBezTo>
                  <a:cubicBezTo>
                    <a:pt x="2976" y="2082"/>
                    <a:pt x="2994" y="2063"/>
                    <a:pt x="2994" y="2027"/>
                  </a:cubicBezTo>
                  <a:lnTo>
                    <a:pt x="3487" y="804"/>
                  </a:lnTo>
                  <a:lnTo>
                    <a:pt x="3651" y="1406"/>
                  </a:lnTo>
                  <a:cubicBezTo>
                    <a:pt x="3651" y="1425"/>
                    <a:pt x="3688" y="1443"/>
                    <a:pt x="3706" y="1443"/>
                  </a:cubicBezTo>
                  <a:lnTo>
                    <a:pt x="5532" y="1443"/>
                  </a:lnTo>
                  <a:cubicBezTo>
                    <a:pt x="5568" y="1406"/>
                    <a:pt x="5605" y="1370"/>
                    <a:pt x="5623" y="1315"/>
                  </a:cubicBezTo>
                  <a:lnTo>
                    <a:pt x="5623" y="1315"/>
                  </a:lnTo>
                  <a:lnTo>
                    <a:pt x="3761" y="1333"/>
                  </a:lnTo>
                  <a:lnTo>
                    <a:pt x="3578" y="585"/>
                  </a:lnTo>
                  <a:cubicBezTo>
                    <a:pt x="3578" y="567"/>
                    <a:pt x="3560" y="548"/>
                    <a:pt x="3523" y="548"/>
                  </a:cubicBezTo>
                  <a:cubicBezTo>
                    <a:pt x="3505" y="548"/>
                    <a:pt x="3469" y="567"/>
                    <a:pt x="3469" y="585"/>
                  </a:cubicBezTo>
                  <a:lnTo>
                    <a:pt x="2976" y="1826"/>
                  </a:lnTo>
                  <a:lnTo>
                    <a:pt x="2501" y="37"/>
                  </a:lnTo>
                  <a:cubicBezTo>
                    <a:pt x="2483" y="19"/>
                    <a:pt x="2465" y="1"/>
                    <a:pt x="2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7084550" y="622868"/>
              <a:ext cx="430242" cy="425873"/>
            </a:xfrm>
            <a:custGeom>
              <a:avLst/>
              <a:gdLst/>
              <a:ahLst/>
              <a:cxnLst/>
              <a:rect l="l" t="t" r="r" b="b"/>
              <a:pathLst>
                <a:path w="5712" h="5654" extrusionOk="0">
                  <a:moveTo>
                    <a:pt x="2872" y="1323"/>
                  </a:moveTo>
                  <a:cubicBezTo>
                    <a:pt x="2914" y="1323"/>
                    <a:pt x="2958" y="1327"/>
                    <a:pt x="3001" y="1334"/>
                  </a:cubicBezTo>
                  <a:lnTo>
                    <a:pt x="3073" y="1334"/>
                  </a:lnTo>
                  <a:cubicBezTo>
                    <a:pt x="3110" y="1341"/>
                    <a:pt x="3121" y="1341"/>
                    <a:pt x="3131" y="1341"/>
                  </a:cubicBezTo>
                  <a:cubicBezTo>
                    <a:pt x="3142" y="1341"/>
                    <a:pt x="3153" y="1341"/>
                    <a:pt x="3189" y="1349"/>
                  </a:cubicBezTo>
                  <a:cubicBezTo>
                    <a:pt x="3247" y="1363"/>
                    <a:pt x="3291" y="1378"/>
                    <a:pt x="3349" y="1392"/>
                  </a:cubicBezTo>
                  <a:lnTo>
                    <a:pt x="3392" y="1407"/>
                  </a:lnTo>
                  <a:cubicBezTo>
                    <a:pt x="3465" y="1436"/>
                    <a:pt x="3537" y="1465"/>
                    <a:pt x="3595" y="1508"/>
                  </a:cubicBezTo>
                  <a:lnTo>
                    <a:pt x="3668" y="1537"/>
                  </a:lnTo>
                  <a:cubicBezTo>
                    <a:pt x="3682" y="1552"/>
                    <a:pt x="3697" y="1566"/>
                    <a:pt x="3726" y="1581"/>
                  </a:cubicBezTo>
                  <a:lnTo>
                    <a:pt x="3784" y="1624"/>
                  </a:lnTo>
                  <a:lnTo>
                    <a:pt x="3842" y="1668"/>
                  </a:lnTo>
                  <a:lnTo>
                    <a:pt x="3900" y="1711"/>
                  </a:lnTo>
                  <a:cubicBezTo>
                    <a:pt x="3929" y="1740"/>
                    <a:pt x="3972" y="1783"/>
                    <a:pt x="4001" y="1812"/>
                  </a:cubicBezTo>
                  <a:cubicBezTo>
                    <a:pt x="4016" y="1827"/>
                    <a:pt x="4030" y="1841"/>
                    <a:pt x="4045" y="1856"/>
                  </a:cubicBezTo>
                  <a:cubicBezTo>
                    <a:pt x="4059" y="1885"/>
                    <a:pt x="4088" y="1914"/>
                    <a:pt x="4103" y="1943"/>
                  </a:cubicBezTo>
                  <a:lnTo>
                    <a:pt x="4132" y="1986"/>
                  </a:lnTo>
                  <a:cubicBezTo>
                    <a:pt x="4161" y="2030"/>
                    <a:pt x="4190" y="2073"/>
                    <a:pt x="4219" y="2131"/>
                  </a:cubicBezTo>
                  <a:cubicBezTo>
                    <a:pt x="4233" y="2146"/>
                    <a:pt x="4248" y="2175"/>
                    <a:pt x="4248" y="2189"/>
                  </a:cubicBezTo>
                  <a:lnTo>
                    <a:pt x="4248" y="2204"/>
                  </a:lnTo>
                  <a:cubicBezTo>
                    <a:pt x="4262" y="2218"/>
                    <a:pt x="4277" y="2247"/>
                    <a:pt x="4277" y="2262"/>
                  </a:cubicBezTo>
                  <a:cubicBezTo>
                    <a:pt x="4277" y="2291"/>
                    <a:pt x="4291" y="2305"/>
                    <a:pt x="4291" y="2320"/>
                  </a:cubicBezTo>
                  <a:lnTo>
                    <a:pt x="4306" y="2349"/>
                  </a:lnTo>
                  <a:cubicBezTo>
                    <a:pt x="4320" y="2407"/>
                    <a:pt x="4335" y="2450"/>
                    <a:pt x="4349" y="2508"/>
                  </a:cubicBezTo>
                  <a:lnTo>
                    <a:pt x="4349" y="2552"/>
                  </a:lnTo>
                  <a:cubicBezTo>
                    <a:pt x="4349" y="2566"/>
                    <a:pt x="4364" y="2624"/>
                    <a:pt x="4364" y="2668"/>
                  </a:cubicBezTo>
                  <a:cubicBezTo>
                    <a:pt x="4364" y="2711"/>
                    <a:pt x="4364" y="2769"/>
                    <a:pt x="4364" y="2827"/>
                  </a:cubicBezTo>
                  <a:cubicBezTo>
                    <a:pt x="4378" y="2871"/>
                    <a:pt x="4378" y="2929"/>
                    <a:pt x="4378" y="2987"/>
                  </a:cubicBezTo>
                  <a:lnTo>
                    <a:pt x="4378" y="3001"/>
                  </a:lnTo>
                  <a:cubicBezTo>
                    <a:pt x="4378" y="3016"/>
                    <a:pt x="4378" y="3059"/>
                    <a:pt x="4364" y="3074"/>
                  </a:cubicBezTo>
                  <a:cubicBezTo>
                    <a:pt x="4364" y="3103"/>
                    <a:pt x="4364" y="3132"/>
                    <a:pt x="4349" y="3161"/>
                  </a:cubicBezTo>
                  <a:cubicBezTo>
                    <a:pt x="4349" y="3204"/>
                    <a:pt x="4335" y="3248"/>
                    <a:pt x="4320" y="3306"/>
                  </a:cubicBezTo>
                  <a:lnTo>
                    <a:pt x="4277" y="3393"/>
                  </a:lnTo>
                  <a:cubicBezTo>
                    <a:pt x="4277" y="3421"/>
                    <a:pt x="4262" y="3436"/>
                    <a:pt x="4248" y="3465"/>
                  </a:cubicBezTo>
                  <a:lnTo>
                    <a:pt x="4219" y="3523"/>
                  </a:lnTo>
                  <a:cubicBezTo>
                    <a:pt x="4190" y="3566"/>
                    <a:pt x="4175" y="3624"/>
                    <a:pt x="4132" y="3668"/>
                  </a:cubicBezTo>
                  <a:cubicBezTo>
                    <a:pt x="4132" y="3668"/>
                    <a:pt x="4117" y="3682"/>
                    <a:pt x="4117" y="3697"/>
                  </a:cubicBezTo>
                  <a:cubicBezTo>
                    <a:pt x="4103" y="3711"/>
                    <a:pt x="4103" y="3711"/>
                    <a:pt x="4103" y="3711"/>
                  </a:cubicBezTo>
                  <a:lnTo>
                    <a:pt x="4074" y="3755"/>
                  </a:lnTo>
                  <a:lnTo>
                    <a:pt x="4030" y="3813"/>
                  </a:lnTo>
                  <a:cubicBezTo>
                    <a:pt x="4001" y="3842"/>
                    <a:pt x="3972" y="3871"/>
                    <a:pt x="3943" y="3900"/>
                  </a:cubicBezTo>
                  <a:lnTo>
                    <a:pt x="3900" y="3943"/>
                  </a:lnTo>
                  <a:lnTo>
                    <a:pt x="3856" y="3972"/>
                  </a:lnTo>
                  <a:lnTo>
                    <a:pt x="3798" y="4030"/>
                  </a:lnTo>
                  <a:cubicBezTo>
                    <a:pt x="3755" y="4059"/>
                    <a:pt x="3697" y="4103"/>
                    <a:pt x="3639" y="4132"/>
                  </a:cubicBezTo>
                  <a:lnTo>
                    <a:pt x="3595" y="4161"/>
                  </a:lnTo>
                  <a:lnTo>
                    <a:pt x="3523" y="4190"/>
                  </a:lnTo>
                  <a:lnTo>
                    <a:pt x="3465" y="4219"/>
                  </a:lnTo>
                  <a:lnTo>
                    <a:pt x="3378" y="4262"/>
                  </a:lnTo>
                  <a:cubicBezTo>
                    <a:pt x="3349" y="4262"/>
                    <a:pt x="3334" y="4277"/>
                    <a:pt x="3320" y="4277"/>
                  </a:cubicBezTo>
                  <a:cubicBezTo>
                    <a:pt x="3276" y="4291"/>
                    <a:pt x="3233" y="4306"/>
                    <a:pt x="3189" y="4306"/>
                  </a:cubicBezTo>
                  <a:lnTo>
                    <a:pt x="3131" y="4320"/>
                  </a:lnTo>
                  <a:lnTo>
                    <a:pt x="3059" y="4335"/>
                  </a:lnTo>
                  <a:cubicBezTo>
                    <a:pt x="3001" y="4342"/>
                    <a:pt x="2947" y="4346"/>
                    <a:pt x="2894" y="4346"/>
                  </a:cubicBezTo>
                  <a:cubicBezTo>
                    <a:pt x="2842" y="4346"/>
                    <a:pt x="2791" y="4342"/>
                    <a:pt x="2740" y="4335"/>
                  </a:cubicBezTo>
                  <a:lnTo>
                    <a:pt x="2610" y="4335"/>
                  </a:lnTo>
                  <a:lnTo>
                    <a:pt x="2552" y="4320"/>
                  </a:lnTo>
                  <a:cubicBezTo>
                    <a:pt x="2479" y="4306"/>
                    <a:pt x="2407" y="4277"/>
                    <a:pt x="2334" y="4262"/>
                  </a:cubicBezTo>
                  <a:lnTo>
                    <a:pt x="2276" y="4233"/>
                  </a:lnTo>
                  <a:lnTo>
                    <a:pt x="2218" y="4204"/>
                  </a:lnTo>
                  <a:lnTo>
                    <a:pt x="2146" y="4161"/>
                  </a:lnTo>
                  <a:cubicBezTo>
                    <a:pt x="2102" y="4132"/>
                    <a:pt x="2059" y="4103"/>
                    <a:pt x="2030" y="4088"/>
                  </a:cubicBezTo>
                  <a:lnTo>
                    <a:pt x="1972" y="4045"/>
                  </a:lnTo>
                  <a:cubicBezTo>
                    <a:pt x="1957" y="4030"/>
                    <a:pt x="1928" y="4016"/>
                    <a:pt x="1914" y="4001"/>
                  </a:cubicBezTo>
                  <a:cubicBezTo>
                    <a:pt x="1899" y="3987"/>
                    <a:pt x="1870" y="3958"/>
                    <a:pt x="1856" y="3943"/>
                  </a:cubicBezTo>
                  <a:cubicBezTo>
                    <a:pt x="1827" y="3914"/>
                    <a:pt x="1812" y="3900"/>
                    <a:pt x="1783" y="3885"/>
                  </a:cubicBezTo>
                  <a:lnTo>
                    <a:pt x="1740" y="3827"/>
                  </a:lnTo>
                  <a:cubicBezTo>
                    <a:pt x="1682" y="3755"/>
                    <a:pt x="1624" y="3682"/>
                    <a:pt x="1580" y="3610"/>
                  </a:cubicBezTo>
                  <a:cubicBezTo>
                    <a:pt x="1566" y="3595"/>
                    <a:pt x="1551" y="3566"/>
                    <a:pt x="1537" y="3552"/>
                  </a:cubicBezTo>
                  <a:cubicBezTo>
                    <a:pt x="1537" y="3523"/>
                    <a:pt x="1522" y="3494"/>
                    <a:pt x="1508" y="3479"/>
                  </a:cubicBezTo>
                  <a:cubicBezTo>
                    <a:pt x="1493" y="3465"/>
                    <a:pt x="1493" y="3450"/>
                    <a:pt x="1493" y="3436"/>
                  </a:cubicBezTo>
                  <a:cubicBezTo>
                    <a:pt x="1479" y="3421"/>
                    <a:pt x="1479" y="3421"/>
                    <a:pt x="1479" y="3407"/>
                  </a:cubicBezTo>
                  <a:lnTo>
                    <a:pt x="1464" y="3364"/>
                  </a:lnTo>
                  <a:lnTo>
                    <a:pt x="1450" y="3320"/>
                  </a:lnTo>
                  <a:cubicBezTo>
                    <a:pt x="1435" y="3306"/>
                    <a:pt x="1435" y="3306"/>
                    <a:pt x="1450" y="3306"/>
                  </a:cubicBezTo>
                  <a:cubicBezTo>
                    <a:pt x="1450" y="3277"/>
                    <a:pt x="1435" y="3262"/>
                    <a:pt x="1421" y="3233"/>
                  </a:cubicBezTo>
                  <a:cubicBezTo>
                    <a:pt x="1421" y="3219"/>
                    <a:pt x="1406" y="3175"/>
                    <a:pt x="1406" y="3146"/>
                  </a:cubicBezTo>
                  <a:cubicBezTo>
                    <a:pt x="1392" y="3117"/>
                    <a:pt x="1406" y="3103"/>
                    <a:pt x="1392" y="3088"/>
                  </a:cubicBezTo>
                  <a:cubicBezTo>
                    <a:pt x="1377" y="3074"/>
                    <a:pt x="1377" y="3016"/>
                    <a:pt x="1377" y="2987"/>
                  </a:cubicBezTo>
                  <a:cubicBezTo>
                    <a:pt x="1363" y="2943"/>
                    <a:pt x="1377" y="2885"/>
                    <a:pt x="1377" y="2827"/>
                  </a:cubicBezTo>
                  <a:lnTo>
                    <a:pt x="1377" y="2668"/>
                  </a:lnTo>
                  <a:cubicBezTo>
                    <a:pt x="1377" y="2668"/>
                    <a:pt x="1377" y="2668"/>
                    <a:pt x="1377" y="2653"/>
                  </a:cubicBezTo>
                  <a:lnTo>
                    <a:pt x="1392" y="2581"/>
                  </a:lnTo>
                  <a:cubicBezTo>
                    <a:pt x="1392" y="2552"/>
                    <a:pt x="1392" y="2537"/>
                    <a:pt x="1406" y="2508"/>
                  </a:cubicBezTo>
                  <a:cubicBezTo>
                    <a:pt x="1406" y="2450"/>
                    <a:pt x="1421" y="2407"/>
                    <a:pt x="1435" y="2349"/>
                  </a:cubicBezTo>
                  <a:lnTo>
                    <a:pt x="1464" y="2291"/>
                  </a:lnTo>
                  <a:lnTo>
                    <a:pt x="1479" y="2247"/>
                  </a:lnTo>
                  <a:cubicBezTo>
                    <a:pt x="1479" y="2233"/>
                    <a:pt x="1493" y="2233"/>
                    <a:pt x="1493" y="2218"/>
                  </a:cubicBezTo>
                  <a:cubicBezTo>
                    <a:pt x="1493" y="2204"/>
                    <a:pt x="1508" y="2189"/>
                    <a:pt x="1508" y="2175"/>
                  </a:cubicBezTo>
                  <a:cubicBezTo>
                    <a:pt x="1522" y="2131"/>
                    <a:pt x="1551" y="2102"/>
                    <a:pt x="1580" y="2059"/>
                  </a:cubicBezTo>
                  <a:lnTo>
                    <a:pt x="1609" y="2015"/>
                  </a:lnTo>
                  <a:lnTo>
                    <a:pt x="1638" y="1957"/>
                  </a:lnTo>
                  <a:lnTo>
                    <a:pt x="1682" y="1899"/>
                  </a:lnTo>
                  <a:lnTo>
                    <a:pt x="1740" y="1841"/>
                  </a:lnTo>
                  <a:lnTo>
                    <a:pt x="1798" y="1783"/>
                  </a:lnTo>
                  <a:cubicBezTo>
                    <a:pt x="1885" y="1682"/>
                    <a:pt x="1986" y="1595"/>
                    <a:pt x="2102" y="1537"/>
                  </a:cubicBezTo>
                  <a:lnTo>
                    <a:pt x="2160" y="1494"/>
                  </a:lnTo>
                  <a:lnTo>
                    <a:pt x="2218" y="1465"/>
                  </a:lnTo>
                  <a:lnTo>
                    <a:pt x="2276" y="1450"/>
                  </a:lnTo>
                  <a:cubicBezTo>
                    <a:pt x="2305" y="1436"/>
                    <a:pt x="2349" y="1421"/>
                    <a:pt x="2378" y="1407"/>
                  </a:cubicBezTo>
                  <a:lnTo>
                    <a:pt x="2436" y="1392"/>
                  </a:lnTo>
                  <a:lnTo>
                    <a:pt x="2494" y="1363"/>
                  </a:lnTo>
                  <a:lnTo>
                    <a:pt x="2566" y="1349"/>
                  </a:lnTo>
                  <a:lnTo>
                    <a:pt x="2624" y="1349"/>
                  </a:lnTo>
                  <a:cubicBezTo>
                    <a:pt x="2639" y="1334"/>
                    <a:pt x="2668" y="1334"/>
                    <a:pt x="2682" y="1334"/>
                  </a:cubicBezTo>
                  <a:lnTo>
                    <a:pt x="2755" y="1334"/>
                  </a:lnTo>
                  <a:cubicBezTo>
                    <a:pt x="2791" y="1327"/>
                    <a:pt x="2831" y="1323"/>
                    <a:pt x="2872" y="1323"/>
                  </a:cubicBezTo>
                  <a:close/>
                  <a:moveTo>
                    <a:pt x="2871" y="1"/>
                  </a:moveTo>
                  <a:cubicBezTo>
                    <a:pt x="2769" y="1"/>
                    <a:pt x="2668" y="1"/>
                    <a:pt x="2566" y="15"/>
                  </a:cubicBezTo>
                  <a:cubicBezTo>
                    <a:pt x="2407" y="30"/>
                    <a:pt x="2276" y="189"/>
                    <a:pt x="2291" y="348"/>
                  </a:cubicBezTo>
                  <a:lnTo>
                    <a:pt x="2291" y="377"/>
                  </a:lnTo>
                  <a:cubicBezTo>
                    <a:pt x="2291" y="392"/>
                    <a:pt x="2291" y="406"/>
                    <a:pt x="2291" y="421"/>
                  </a:cubicBezTo>
                  <a:cubicBezTo>
                    <a:pt x="2291" y="537"/>
                    <a:pt x="2218" y="653"/>
                    <a:pt x="2117" y="696"/>
                  </a:cubicBezTo>
                  <a:lnTo>
                    <a:pt x="2088" y="711"/>
                  </a:lnTo>
                  <a:lnTo>
                    <a:pt x="1986" y="740"/>
                  </a:lnTo>
                  <a:lnTo>
                    <a:pt x="1914" y="783"/>
                  </a:lnTo>
                  <a:lnTo>
                    <a:pt x="1899" y="783"/>
                  </a:lnTo>
                  <a:cubicBezTo>
                    <a:pt x="1860" y="801"/>
                    <a:pt x="1819" y="809"/>
                    <a:pt x="1777" y="809"/>
                  </a:cubicBezTo>
                  <a:cubicBezTo>
                    <a:pt x="1680" y="809"/>
                    <a:pt x="1583" y="763"/>
                    <a:pt x="1522" y="682"/>
                  </a:cubicBezTo>
                  <a:cubicBezTo>
                    <a:pt x="1460" y="601"/>
                    <a:pt x="1370" y="560"/>
                    <a:pt x="1276" y="560"/>
                  </a:cubicBezTo>
                  <a:cubicBezTo>
                    <a:pt x="1218" y="560"/>
                    <a:pt x="1158" y="576"/>
                    <a:pt x="1102" y="609"/>
                  </a:cubicBezTo>
                  <a:lnTo>
                    <a:pt x="1073" y="624"/>
                  </a:lnTo>
                  <a:cubicBezTo>
                    <a:pt x="1001" y="682"/>
                    <a:pt x="914" y="754"/>
                    <a:pt x="841" y="827"/>
                  </a:cubicBezTo>
                  <a:cubicBezTo>
                    <a:pt x="769" y="899"/>
                    <a:pt x="711" y="972"/>
                    <a:pt x="638" y="1059"/>
                  </a:cubicBezTo>
                  <a:cubicBezTo>
                    <a:pt x="580" y="1131"/>
                    <a:pt x="551" y="1247"/>
                    <a:pt x="580" y="1349"/>
                  </a:cubicBezTo>
                  <a:cubicBezTo>
                    <a:pt x="595" y="1363"/>
                    <a:pt x="609" y="1392"/>
                    <a:pt x="624" y="1421"/>
                  </a:cubicBezTo>
                  <a:cubicBezTo>
                    <a:pt x="638" y="1450"/>
                    <a:pt x="653" y="1465"/>
                    <a:pt x="667" y="1479"/>
                  </a:cubicBezTo>
                  <a:lnTo>
                    <a:pt x="696" y="1508"/>
                  </a:lnTo>
                  <a:cubicBezTo>
                    <a:pt x="812" y="1595"/>
                    <a:pt x="856" y="1740"/>
                    <a:pt x="798" y="1885"/>
                  </a:cubicBezTo>
                  <a:cubicBezTo>
                    <a:pt x="769" y="1943"/>
                    <a:pt x="740" y="2001"/>
                    <a:pt x="725" y="2059"/>
                  </a:cubicBezTo>
                  <a:cubicBezTo>
                    <a:pt x="711" y="2102"/>
                    <a:pt x="682" y="2131"/>
                    <a:pt x="653" y="2160"/>
                  </a:cubicBezTo>
                  <a:cubicBezTo>
                    <a:pt x="638" y="2175"/>
                    <a:pt x="624" y="2189"/>
                    <a:pt x="609" y="2204"/>
                  </a:cubicBezTo>
                  <a:cubicBezTo>
                    <a:pt x="595" y="2218"/>
                    <a:pt x="566" y="2233"/>
                    <a:pt x="551" y="2233"/>
                  </a:cubicBezTo>
                  <a:lnTo>
                    <a:pt x="493" y="2262"/>
                  </a:lnTo>
                  <a:lnTo>
                    <a:pt x="334" y="2262"/>
                  </a:lnTo>
                  <a:cubicBezTo>
                    <a:pt x="327" y="2255"/>
                    <a:pt x="319" y="2251"/>
                    <a:pt x="310" y="2251"/>
                  </a:cubicBezTo>
                  <a:cubicBezTo>
                    <a:pt x="301" y="2251"/>
                    <a:pt x="290" y="2255"/>
                    <a:pt x="276" y="2262"/>
                  </a:cubicBezTo>
                  <a:cubicBezTo>
                    <a:pt x="145" y="2276"/>
                    <a:pt x="44" y="2392"/>
                    <a:pt x="29" y="2523"/>
                  </a:cubicBezTo>
                  <a:cubicBezTo>
                    <a:pt x="0" y="2726"/>
                    <a:pt x="0" y="2929"/>
                    <a:pt x="29" y="3132"/>
                  </a:cubicBezTo>
                  <a:cubicBezTo>
                    <a:pt x="44" y="3277"/>
                    <a:pt x="145" y="3393"/>
                    <a:pt x="276" y="3407"/>
                  </a:cubicBezTo>
                  <a:cubicBezTo>
                    <a:pt x="298" y="3414"/>
                    <a:pt x="316" y="3418"/>
                    <a:pt x="332" y="3418"/>
                  </a:cubicBezTo>
                  <a:cubicBezTo>
                    <a:pt x="348" y="3418"/>
                    <a:pt x="363" y="3414"/>
                    <a:pt x="377" y="3407"/>
                  </a:cubicBezTo>
                  <a:lnTo>
                    <a:pt x="435" y="3407"/>
                  </a:lnTo>
                  <a:cubicBezTo>
                    <a:pt x="493" y="3407"/>
                    <a:pt x="551" y="3436"/>
                    <a:pt x="609" y="3465"/>
                  </a:cubicBezTo>
                  <a:cubicBezTo>
                    <a:pt x="624" y="3479"/>
                    <a:pt x="638" y="3479"/>
                    <a:pt x="653" y="3494"/>
                  </a:cubicBezTo>
                  <a:cubicBezTo>
                    <a:pt x="682" y="3523"/>
                    <a:pt x="711" y="3566"/>
                    <a:pt x="725" y="3610"/>
                  </a:cubicBezTo>
                  <a:cubicBezTo>
                    <a:pt x="754" y="3668"/>
                    <a:pt x="769" y="3740"/>
                    <a:pt x="798" y="3798"/>
                  </a:cubicBezTo>
                  <a:cubicBezTo>
                    <a:pt x="870" y="3914"/>
                    <a:pt x="841" y="4059"/>
                    <a:pt x="725" y="4161"/>
                  </a:cubicBezTo>
                  <a:lnTo>
                    <a:pt x="696" y="4175"/>
                  </a:lnTo>
                  <a:lnTo>
                    <a:pt x="667" y="4204"/>
                  </a:lnTo>
                  <a:cubicBezTo>
                    <a:pt x="653" y="4219"/>
                    <a:pt x="638" y="4233"/>
                    <a:pt x="624" y="4262"/>
                  </a:cubicBezTo>
                  <a:cubicBezTo>
                    <a:pt x="609" y="4277"/>
                    <a:pt x="595" y="4306"/>
                    <a:pt x="595" y="4335"/>
                  </a:cubicBezTo>
                  <a:lnTo>
                    <a:pt x="595" y="4364"/>
                  </a:lnTo>
                  <a:cubicBezTo>
                    <a:pt x="595" y="4378"/>
                    <a:pt x="595" y="4393"/>
                    <a:pt x="595" y="4393"/>
                  </a:cubicBezTo>
                  <a:cubicBezTo>
                    <a:pt x="595" y="4407"/>
                    <a:pt x="595" y="4422"/>
                    <a:pt x="595" y="4422"/>
                  </a:cubicBezTo>
                  <a:cubicBezTo>
                    <a:pt x="595" y="4436"/>
                    <a:pt x="595" y="4451"/>
                    <a:pt x="595" y="4465"/>
                  </a:cubicBezTo>
                  <a:lnTo>
                    <a:pt x="595" y="4509"/>
                  </a:lnTo>
                  <a:lnTo>
                    <a:pt x="595" y="4523"/>
                  </a:lnTo>
                  <a:cubicBezTo>
                    <a:pt x="595" y="4538"/>
                    <a:pt x="595" y="4552"/>
                    <a:pt x="609" y="4552"/>
                  </a:cubicBezTo>
                  <a:lnTo>
                    <a:pt x="638" y="4596"/>
                  </a:lnTo>
                  <a:cubicBezTo>
                    <a:pt x="696" y="4668"/>
                    <a:pt x="769" y="4755"/>
                    <a:pt x="841" y="4828"/>
                  </a:cubicBezTo>
                  <a:cubicBezTo>
                    <a:pt x="914" y="4900"/>
                    <a:pt x="986" y="4958"/>
                    <a:pt x="1073" y="5031"/>
                  </a:cubicBezTo>
                  <a:cubicBezTo>
                    <a:pt x="1121" y="5066"/>
                    <a:pt x="1188" y="5092"/>
                    <a:pt x="1251" y="5092"/>
                  </a:cubicBezTo>
                  <a:cubicBezTo>
                    <a:pt x="1264" y="5092"/>
                    <a:pt x="1278" y="5091"/>
                    <a:pt x="1291" y="5089"/>
                  </a:cubicBezTo>
                  <a:cubicBezTo>
                    <a:pt x="1319" y="5089"/>
                    <a:pt x="1348" y="5089"/>
                    <a:pt x="1363" y="5074"/>
                  </a:cubicBezTo>
                  <a:cubicBezTo>
                    <a:pt x="1421" y="5060"/>
                    <a:pt x="1479" y="5016"/>
                    <a:pt x="1508" y="4973"/>
                  </a:cubicBezTo>
                  <a:lnTo>
                    <a:pt x="1537" y="4944"/>
                  </a:lnTo>
                  <a:cubicBezTo>
                    <a:pt x="1580" y="4900"/>
                    <a:pt x="1609" y="4871"/>
                    <a:pt x="1667" y="4857"/>
                  </a:cubicBezTo>
                  <a:lnTo>
                    <a:pt x="1769" y="4842"/>
                  </a:lnTo>
                  <a:cubicBezTo>
                    <a:pt x="1812" y="4842"/>
                    <a:pt x="1856" y="4857"/>
                    <a:pt x="1899" y="4871"/>
                  </a:cubicBezTo>
                  <a:cubicBezTo>
                    <a:pt x="1957" y="4900"/>
                    <a:pt x="2015" y="4929"/>
                    <a:pt x="2073" y="4944"/>
                  </a:cubicBezTo>
                  <a:cubicBezTo>
                    <a:pt x="2131" y="4973"/>
                    <a:pt x="2189" y="5016"/>
                    <a:pt x="2218" y="5060"/>
                  </a:cubicBezTo>
                  <a:cubicBezTo>
                    <a:pt x="2233" y="5074"/>
                    <a:pt x="2247" y="5103"/>
                    <a:pt x="2262" y="5117"/>
                  </a:cubicBezTo>
                  <a:cubicBezTo>
                    <a:pt x="2276" y="5175"/>
                    <a:pt x="2276" y="5233"/>
                    <a:pt x="2276" y="5277"/>
                  </a:cubicBezTo>
                  <a:cubicBezTo>
                    <a:pt x="2247" y="5451"/>
                    <a:pt x="2349" y="5596"/>
                    <a:pt x="2508" y="5639"/>
                  </a:cubicBezTo>
                  <a:lnTo>
                    <a:pt x="2552" y="5639"/>
                  </a:lnTo>
                  <a:cubicBezTo>
                    <a:pt x="2653" y="5654"/>
                    <a:pt x="2755" y="5654"/>
                    <a:pt x="2856" y="5654"/>
                  </a:cubicBezTo>
                  <a:cubicBezTo>
                    <a:pt x="2958" y="5654"/>
                    <a:pt x="3059" y="5654"/>
                    <a:pt x="3160" y="5639"/>
                  </a:cubicBezTo>
                  <a:cubicBezTo>
                    <a:pt x="3233" y="5625"/>
                    <a:pt x="3291" y="5596"/>
                    <a:pt x="3334" y="5538"/>
                  </a:cubicBezTo>
                  <a:cubicBezTo>
                    <a:pt x="3363" y="5509"/>
                    <a:pt x="3392" y="5480"/>
                    <a:pt x="3407" y="5436"/>
                  </a:cubicBezTo>
                  <a:cubicBezTo>
                    <a:pt x="3421" y="5378"/>
                    <a:pt x="3436" y="5335"/>
                    <a:pt x="3421" y="5277"/>
                  </a:cubicBezTo>
                  <a:cubicBezTo>
                    <a:pt x="3421" y="5262"/>
                    <a:pt x="3421" y="5248"/>
                    <a:pt x="3421" y="5233"/>
                  </a:cubicBezTo>
                  <a:cubicBezTo>
                    <a:pt x="3421" y="5103"/>
                    <a:pt x="3508" y="4987"/>
                    <a:pt x="3624" y="4944"/>
                  </a:cubicBezTo>
                  <a:cubicBezTo>
                    <a:pt x="3682" y="4915"/>
                    <a:pt x="3755" y="4886"/>
                    <a:pt x="3813" y="4857"/>
                  </a:cubicBezTo>
                  <a:cubicBezTo>
                    <a:pt x="3856" y="4842"/>
                    <a:pt x="3903" y="4835"/>
                    <a:pt x="3949" y="4835"/>
                  </a:cubicBezTo>
                  <a:cubicBezTo>
                    <a:pt x="3994" y="4835"/>
                    <a:pt x="4037" y="4842"/>
                    <a:pt x="4074" y="4857"/>
                  </a:cubicBezTo>
                  <a:cubicBezTo>
                    <a:pt x="4103" y="4871"/>
                    <a:pt x="4117" y="4886"/>
                    <a:pt x="4132" y="4900"/>
                  </a:cubicBezTo>
                  <a:cubicBezTo>
                    <a:pt x="4146" y="4915"/>
                    <a:pt x="4161" y="4915"/>
                    <a:pt x="4161" y="4929"/>
                  </a:cubicBezTo>
                  <a:cubicBezTo>
                    <a:pt x="4175" y="4944"/>
                    <a:pt x="4190" y="4944"/>
                    <a:pt x="4190" y="4958"/>
                  </a:cubicBezTo>
                  <a:cubicBezTo>
                    <a:pt x="4252" y="5038"/>
                    <a:pt x="4342" y="5080"/>
                    <a:pt x="4436" y="5080"/>
                  </a:cubicBezTo>
                  <a:cubicBezTo>
                    <a:pt x="4494" y="5080"/>
                    <a:pt x="4554" y="5064"/>
                    <a:pt x="4610" y="5031"/>
                  </a:cubicBezTo>
                  <a:cubicBezTo>
                    <a:pt x="4625" y="5031"/>
                    <a:pt x="4625" y="5031"/>
                    <a:pt x="4639" y="5016"/>
                  </a:cubicBezTo>
                  <a:cubicBezTo>
                    <a:pt x="4711" y="4958"/>
                    <a:pt x="4798" y="4886"/>
                    <a:pt x="4871" y="4813"/>
                  </a:cubicBezTo>
                  <a:cubicBezTo>
                    <a:pt x="4943" y="4741"/>
                    <a:pt x="5001" y="4654"/>
                    <a:pt x="5074" y="4581"/>
                  </a:cubicBezTo>
                  <a:cubicBezTo>
                    <a:pt x="5132" y="4509"/>
                    <a:pt x="5161" y="4393"/>
                    <a:pt x="5117" y="4291"/>
                  </a:cubicBezTo>
                  <a:cubicBezTo>
                    <a:pt x="5117" y="4277"/>
                    <a:pt x="5117" y="4277"/>
                    <a:pt x="5103" y="4262"/>
                  </a:cubicBezTo>
                  <a:cubicBezTo>
                    <a:pt x="5103" y="4248"/>
                    <a:pt x="5088" y="4233"/>
                    <a:pt x="5088" y="4219"/>
                  </a:cubicBezTo>
                  <a:cubicBezTo>
                    <a:pt x="5074" y="4190"/>
                    <a:pt x="5059" y="4175"/>
                    <a:pt x="5045" y="4161"/>
                  </a:cubicBezTo>
                  <a:lnTo>
                    <a:pt x="5016" y="4132"/>
                  </a:lnTo>
                  <a:lnTo>
                    <a:pt x="4987" y="4117"/>
                  </a:lnTo>
                  <a:cubicBezTo>
                    <a:pt x="4885" y="4016"/>
                    <a:pt x="4856" y="3871"/>
                    <a:pt x="4914" y="3755"/>
                  </a:cubicBezTo>
                  <a:cubicBezTo>
                    <a:pt x="4943" y="3682"/>
                    <a:pt x="4972" y="3624"/>
                    <a:pt x="4987" y="3566"/>
                  </a:cubicBezTo>
                  <a:cubicBezTo>
                    <a:pt x="5037" y="3453"/>
                    <a:pt x="5154" y="3372"/>
                    <a:pt x="5278" y="3372"/>
                  </a:cubicBezTo>
                  <a:cubicBezTo>
                    <a:pt x="5297" y="3372"/>
                    <a:pt x="5316" y="3374"/>
                    <a:pt x="5335" y="3378"/>
                  </a:cubicBezTo>
                  <a:cubicBezTo>
                    <a:pt x="5407" y="3378"/>
                    <a:pt x="5480" y="3364"/>
                    <a:pt x="5538" y="3335"/>
                  </a:cubicBezTo>
                  <a:cubicBezTo>
                    <a:pt x="5552" y="3320"/>
                    <a:pt x="5567" y="3306"/>
                    <a:pt x="5581" y="3291"/>
                  </a:cubicBezTo>
                  <a:lnTo>
                    <a:pt x="5610" y="3277"/>
                  </a:lnTo>
                  <a:lnTo>
                    <a:pt x="5625" y="3262"/>
                  </a:lnTo>
                  <a:cubicBezTo>
                    <a:pt x="5654" y="3219"/>
                    <a:pt x="5683" y="3161"/>
                    <a:pt x="5683" y="3103"/>
                  </a:cubicBezTo>
                  <a:cubicBezTo>
                    <a:pt x="5712" y="2900"/>
                    <a:pt x="5712" y="2697"/>
                    <a:pt x="5683" y="2479"/>
                  </a:cubicBezTo>
                  <a:lnTo>
                    <a:pt x="5683" y="2479"/>
                  </a:lnTo>
                  <a:lnTo>
                    <a:pt x="5712" y="2523"/>
                  </a:lnTo>
                  <a:cubicBezTo>
                    <a:pt x="5712" y="2494"/>
                    <a:pt x="5697" y="2465"/>
                    <a:pt x="5683" y="2436"/>
                  </a:cubicBezTo>
                  <a:cubicBezTo>
                    <a:pt x="5683" y="2421"/>
                    <a:pt x="5668" y="2407"/>
                    <a:pt x="5668" y="2392"/>
                  </a:cubicBezTo>
                  <a:cubicBezTo>
                    <a:pt x="5654" y="2378"/>
                    <a:pt x="5639" y="2363"/>
                    <a:pt x="5625" y="2349"/>
                  </a:cubicBezTo>
                  <a:lnTo>
                    <a:pt x="5610" y="2334"/>
                  </a:lnTo>
                  <a:lnTo>
                    <a:pt x="5581" y="2305"/>
                  </a:lnTo>
                  <a:lnTo>
                    <a:pt x="5552" y="2291"/>
                  </a:lnTo>
                  <a:cubicBezTo>
                    <a:pt x="5538" y="2276"/>
                    <a:pt x="5509" y="2262"/>
                    <a:pt x="5480" y="2262"/>
                  </a:cubicBezTo>
                  <a:lnTo>
                    <a:pt x="5451" y="2262"/>
                  </a:lnTo>
                  <a:cubicBezTo>
                    <a:pt x="5436" y="2255"/>
                    <a:pt x="5422" y="2251"/>
                    <a:pt x="5405" y="2251"/>
                  </a:cubicBezTo>
                  <a:cubicBezTo>
                    <a:pt x="5389" y="2251"/>
                    <a:pt x="5371" y="2255"/>
                    <a:pt x="5349" y="2262"/>
                  </a:cubicBezTo>
                  <a:lnTo>
                    <a:pt x="5277" y="2262"/>
                  </a:lnTo>
                  <a:cubicBezTo>
                    <a:pt x="5219" y="2262"/>
                    <a:pt x="5161" y="2233"/>
                    <a:pt x="5117" y="2204"/>
                  </a:cubicBezTo>
                  <a:lnTo>
                    <a:pt x="5103" y="2189"/>
                  </a:lnTo>
                  <a:lnTo>
                    <a:pt x="5074" y="2160"/>
                  </a:lnTo>
                  <a:lnTo>
                    <a:pt x="5045" y="2117"/>
                  </a:lnTo>
                  <a:lnTo>
                    <a:pt x="5016" y="2088"/>
                  </a:lnTo>
                  <a:cubicBezTo>
                    <a:pt x="5016" y="2073"/>
                    <a:pt x="5016" y="2073"/>
                    <a:pt x="5016" y="2059"/>
                  </a:cubicBezTo>
                  <a:lnTo>
                    <a:pt x="5016" y="2044"/>
                  </a:lnTo>
                  <a:cubicBezTo>
                    <a:pt x="4987" y="1986"/>
                    <a:pt x="4972" y="1928"/>
                    <a:pt x="4943" y="1870"/>
                  </a:cubicBezTo>
                  <a:lnTo>
                    <a:pt x="4929" y="1841"/>
                  </a:lnTo>
                  <a:cubicBezTo>
                    <a:pt x="4914" y="1798"/>
                    <a:pt x="4914" y="1754"/>
                    <a:pt x="4914" y="1711"/>
                  </a:cubicBezTo>
                  <a:cubicBezTo>
                    <a:pt x="4929" y="1682"/>
                    <a:pt x="4929" y="1639"/>
                    <a:pt x="4943" y="1610"/>
                  </a:cubicBezTo>
                  <a:cubicBezTo>
                    <a:pt x="4958" y="1581"/>
                    <a:pt x="4987" y="1552"/>
                    <a:pt x="5016" y="1523"/>
                  </a:cubicBezTo>
                  <a:lnTo>
                    <a:pt x="5045" y="1494"/>
                  </a:lnTo>
                  <a:lnTo>
                    <a:pt x="5059" y="1479"/>
                  </a:lnTo>
                  <a:cubicBezTo>
                    <a:pt x="5088" y="1450"/>
                    <a:pt x="5103" y="1436"/>
                    <a:pt x="5117" y="1392"/>
                  </a:cubicBezTo>
                  <a:cubicBezTo>
                    <a:pt x="5132" y="1392"/>
                    <a:pt x="5132" y="1378"/>
                    <a:pt x="5146" y="1363"/>
                  </a:cubicBezTo>
                  <a:cubicBezTo>
                    <a:pt x="5146" y="1349"/>
                    <a:pt x="5161" y="1334"/>
                    <a:pt x="5161" y="1320"/>
                  </a:cubicBezTo>
                  <a:cubicBezTo>
                    <a:pt x="5175" y="1218"/>
                    <a:pt x="5161" y="1131"/>
                    <a:pt x="5103" y="1059"/>
                  </a:cubicBezTo>
                  <a:cubicBezTo>
                    <a:pt x="5030" y="972"/>
                    <a:pt x="4958" y="899"/>
                    <a:pt x="4900" y="827"/>
                  </a:cubicBezTo>
                  <a:cubicBezTo>
                    <a:pt x="4813" y="754"/>
                    <a:pt x="4740" y="682"/>
                    <a:pt x="4653" y="624"/>
                  </a:cubicBezTo>
                  <a:cubicBezTo>
                    <a:pt x="4600" y="581"/>
                    <a:pt x="4540" y="554"/>
                    <a:pt x="4471" y="554"/>
                  </a:cubicBezTo>
                  <a:cubicBezTo>
                    <a:pt x="4446" y="554"/>
                    <a:pt x="4420" y="558"/>
                    <a:pt x="4393" y="566"/>
                  </a:cubicBezTo>
                  <a:lnTo>
                    <a:pt x="4364" y="566"/>
                  </a:lnTo>
                  <a:cubicBezTo>
                    <a:pt x="4320" y="595"/>
                    <a:pt x="4277" y="609"/>
                    <a:pt x="4248" y="653"/>
                  </a:cubicBezTo>
                  <a:lnTo>
                    <a:pt x="4219" y="682"/>
                  </a:lnTo>
                  <a:cubicBezTo>
                    <a:pt x="4190" y="725"/>
                    <a:pt x="4132" y="769"/>
                    <a:pt x="4074" y="783"/>
                  </a:cubicBezTo>
                  <a:cubicBezTo>
                    <a:pt x="4059" y="798"/>
                    <a:pt x="4030" y="798"/>
                    <a:pt x="4016" y="798"/>
                  </a:cubicBezTo>
                  <a:lnTo>
                    <a:pt x="3929" y="798"/>
                  </a:lnTo>
                  <a:lnTo>
                    <a:pt x="3871" y="783"/>
                  </a:lnTo>
                  <a:lnTo>
                    <a:pt x="3842" y="783"/>
                  </a:lnTo>
                  <a:lnTo>
                    <a:pt x="3813" y="754"/>
                  </a:lnTo>
                  <a:lnTo>
                    <a:pt x="3755" y="740"/>
                  </a:lnTo>
                  <a:lnTo>
                    <a:pt x="3653" y="696"/>
                  </a:lnTo>
                  <a:cubicBezTo>
                    <a:pt x="3523" y="653"/>
                    <a:pt x="3450" y="522"/>
                    <a:pt x="3450" y="392"/>
                  </a:cubicBezTo>
                  <a:lnTo>
                    <a:pt x="3450" y="363"/>
                  </a:lnTo>
                  <a:cubicBezTo>
                    <a:pt x="3479" y="203"/>
                    <a:pt x="3378" y="58"/>
                    <a:pt x="3218" y="15"/>
                  </a:cubicBezTo>
                  <a:lnTo>
                    <a:pt x="3189" y="15"/>
                  </a:lnTo>
                  <a:cubicBezTo>
                    <a:pt x="3088" y="1"/>
                    <a:pt x="2986" y="1"/>
                    <a:pt x="2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33"/>
          <p:cNvSpPr txBox="1">
            <a:spLocks noGrp="1"/>
          </p:cNvSpPr>
          <p:nvPr>
            <p:ph type="ctrTitle"/>
          </p:nvPr>
        </p:nvSpPr>
        <p:spPr>
          <a:xfrm>
            <a:off x="13990" y="1124223"/>
            <a:ext cx="5675099" cy="19156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Software Engineering</a:t>
            </a:r>
            <a:br>
              <a:rPr lang="en" sz="2800" b="1" dirty="0"/>
            </a:br>
            <a:r>
              <a:rPr lang="en" sz="4400" dirty="0"/>
              <a:t>MY Private Vaccine: </a:t>
            </a:r>
            <a:br>
              <a:rPr lang="en" sz="3200" dirty="0"/>
            </a:br>
            <a:r>
              <a:rPr lang="en" sz="2000" dirty="0"/>
              <a:t>A Web Based Private Covid-19 Vaccination System</a:t>
            </a:r>
            <a:endParaRPr sz="3200" dirty="0"/>
          </a:p>
        </p:txBody>
      </p:sp>
      <p:sp>
        <p:nvSpPr>
          <p:cNvPr id="396" name="Google Shape;396;p33"/>
          <p:cNvSpPr txBox="1">
            <a:spLocks noGrp="1"/>
          </p:cNvSpPr>
          <p:nvPr>
            <p:ph type="subTitle" idx="1"/>
          </p:nvPr>
        </p:nvSpPr>
        <p:spPr>
          <a:xfrm>
            <a:off x="146321" y="3016146"/>
            <a:ext cx="4732737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By: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Ni Putu Zara </a:t>
            </a:r>
            <a:r>
              <a:rPr lang="en-US" dirty="0" err="1"/>
              <a:t>Athifa</a:t>
            </a:r>
            <a:r>
              <a:rPr lang="en-US" dirty="0"/>
              <a:t> </a:t>
            </a:r>
            <a:r>
              <a:rPr lang="en-US" dirty="0" err="1"/>
              <a:t>Wijana</a:t>
            </a:r>
            <a:r>
              <a:rPr lang="en-US" dirty="0"/>
              <a:t>	(E1800193)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/>
              <a:t>Muthia</a:t>
            </a:r>
            <a:r>
              <a:rPr lang="en-US" dirty="0"/>
              <a:t> Kartika Putri	(E1800189)</a:t>
            </a:r>
            <a:endParaRPr dirty="0"/>
          </a:p>
        </p:txBody>
      </p:sp>
      <p:sp>
        <p:nvSpPr>
          <p:cNvPr id="397" name="Google Shape;397;p33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3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3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3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7362F-0A4E-4606-9572-A5A22F22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872" y="1198538"/>
            <a:ext cx="7192255" cy="371974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40959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" name="Google Shape;632;p38"/>
          <p:cNvGrpSpPr/>
          <p:nvPr/>
        </p:nvGrpSpPr>
        <p:grpSpPr>
          <a:xfrm>
            <a:off x="1820484" y="313884"/>
            <a:ext cx="5503026" cy="4515734"/>
            <a:chOff x="1820484" y="313884"/>
            <a:chExt cx="5503026" cy="4515734"/>
          </a:xfrm>
        </p:grpSpPr>
        <p:grpSp>
          <p:nvGrpSpPr>
            <p:cNvPr id="633" name="Google Shape;633;p38"/>
            <p:cNvGrpSpPr/>
            <p:nvPr/>
          </p:nvGrpSpPr>
          <p:grpSpPr>
            <a:xfrm flipH="1">
              <a:off x="2280524" y="313884"/>
              <a:ext cx="5042987" cy="3878528"/>
              <a:chOff x="2362200" y="890550"/>
              <a:chExt cx="4371900" cy="3362400"/>
            </a:xfrm>
          </p:grpSpPr>
          <p:sp>
            <p:nvSpPr>
              <p:cNvPr id="634" name="Google Shape;634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9" name="Google Shape;639;p38"/>
            <p:cNvGrpSpPr/>
            <p:nvPr/>
          </p:nvGrpSpPr>
          <p:grpSpPr>
            <a:xfrm flipH="1">
              <a:off x="2062182" y="632487"/>
              <a:ext cx="5042987" cy="3878528"/>
              <a:chOff x="2362200" y="890550"/>
              <a:chExt cx="4371900" cy="3362400"/>
            </a:xfrm>
          </p:grpSpPr>
          <p:sp>
            <p:nvSpPr>
              <p:cNvPr id="640" name="Google Shape;640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5" name="Google Shape;645;p38"/>
            <p:cNvGrpSpPr/>
            <p:nvPr/>
          </p:nvGrpSpPr>
          <p:grpSpPr>
            <a:xfrm flipH="1">
              <a:off x="1820484" y="951090"/>
              <a:ext cx="5042987" cy="3878528"/>
              <a:chOff x="2362200" y="890550"/>
              <a:chExt cx="4371900" cy="3362400"/>
            </a:xfrm>
          </p:grpSpPr>
          <p:sp>
            <p:nvSpPr>
              <p:cNvPr id="646" name="Google Shape;646;p38"/>
              <p:cNvSpPr/>
              <p:nvPr/>
            </p:nvSpPr>
            <p:spPr>
              <a:xfrm>
                <a:off x="2362200" y="890550"/>
                <a:ext cx="4371900" cy="3362400"/>
              </a:xfrm>
              <a:prstGeom prst="roundRect">
                <a:avLst>
                  <a:gd name="adj" fmla="val 4601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8"/>
              <p:cNvSpPr/>
              <p:nvPr/>
            </p:nvSpPr>
            <p:spPr>
              <a:xfrm>
                <a:off x="2428800" y="1109625"/>
                <a:ext cx="4238700" cy="3076500"/>
              </a:xfrm>
              <a:prstGeom prst="roundRect">
                <a:avLst>
                  <a:gd name="adj" fmla="val 4795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8"/>
              <p:cNvSpPr/>
              <p:nvPr/>
            </p:nvSpPr>
            <p:spPr>
              <a:xfrm>
                <a:off x="6588804" y="965036"/>
                <a:ext cx="78697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349" extrusionOk="0">
                    <a:moveTo>
                      <a:pt x="174" y="1"/>
                    </a:moveTo>
                    <a:cubicBezTo>
                      <a:pt x="87" y="1"/>
                      <a:pt x="0" y="88"/>
                      <a:pt x="0" y="175"/>
                    </a:cubicBezTo>
                    <a:cubicBezTo>
                      <a:pt x="0" y="276"/>
                      <a:pt x="87" y="348"/>
                      <a:pt x="174" y="348"/>
                    </a:cubicBezTo>
                    <a:cubicBezTo>
                      <a:pt x="276" y="348"/>
                      <a:pt x="348" y="276"/>
                      <a:pt x="348" y="175"/>
                    </a:cubicBezTo>
                    <a:cubicBezTo>
                      <a:pt x="348" y="88"/>
                      <a:pt x="276" y="1"/>
                      <a:pt x="1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8"/>
              <p:cNvSpPr/>
              <p:nvPr/>
            </p:nvSpPr>
            <p:spPr>
              <a:xfrm>
                <a:off x="6461401" y="965036"/>
                <a:ext cx="78471" cy="78697"/>
              </a:xfrm>
              <a:custGeom>
                <a:avLst/>
                <a:gdLst/>
                <a:ahLst/>
                <a:cxnLst/>
                <a:rect l="l" t="t" r="r" b="b"/>
                <a:pathLst>
                  <a:path w="348" h="349" extrusionOk="0">
                    <a:moveTo>
                      <a:pt x="174" y="1"/>
                    </a:moveTo>
                    <a:cubicBezTo>
                      <a:pt x="73" y="1"/>
                      <a:pt x="0" y="88"/>
                      <a:pt x="0" y="175"/>
                    </a:cubicBezTo>
                    <a:cubicBezTo>
                      <a:pt x="0" y="276"/>
                      <a:pt x="73" y="348"/>
                      <a:pt x="174" y="348"/>
                    </a:cubicBezTo>
                    <a:cubicBezTo>
                      <a:pt x="275" y="348"/>
                      <a:pt x="348" y="276"/>
                      <a:pt x="348" y="175"/>
                    </a:cubicBezTo>
                    <a:cubicBezTo>
                      <a:pt x="348" y="88"/>
                      <a:pt x="275" y="1"/>
                      <a:pt x="1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8"/>
              <p:cNvSpPr/>
              <p:nvPr/>
            </p:nvSpPr>
            <p:spPr>
              <a:xfrm>
                <a:off x="6314155" y="963911"/>
                <a:ext cx="95158" cy="8095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9" extrusionOk="0">
                    <a:moveTo>
                      <a:pt x="247" y="1"/>
                    </a:moveTo>
                    <a:cubicBezTo>
                      <a:pt x="88" y="1"/>
                      <a:pt x="1" y="189"/>
                      <a:pt x="117" y="305"/>
                    </a:cubicBezTo>
                    <a:cubicBezTo>
                      <a:pt x="154" y="342"/>
                      <a:pt x="198" y="358"/>
                      <a:pt x="241" y="358"/>
                    </a:cubicBezTo>
                    <a:cubicBezTo>
                      <a:pt x="334" y="358"/>
                      <a:pt x="421" y="283"/>
                      <a:pt x="421" y="175"/>
                    </a:cubicBezTo>
                    <a:cubicBezTo>
                      <a:pt x="421" y="73"/>
                      <a:pt x="349" y="1"/>
                      <a:pt x="2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1" name="Google Shape;651;p38"/>
          <p:cNvSpPr txBox="1">
            <a:spLocks noGrp="1"/>
          </p:cNvSpPr>
          <p:nvPr>
            <p:ph type="title"/>
          </p:nvPr>
        </p:nvSpPr>
        <p:spPr>
          <a:xfrm>
            <a:off x="2321475" y="2020138"/>
            <a:ext cx="4041000" cy="17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D289B-2774-48F0-9A8A-41F37D581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3375" y="745451"/>
            <a:ext cx="5312485" cy="4110084"/>
          </a:xfrm>
          <a:prstGeom prst="rect">
            <a:avLst/>
          </a:prstGeom>
        </p:spPr>
      </p:pic>
      <p:sp>
        <p:nvSpPr>
          <p:cNvPr id="435" name="Google Shape;435;p36"/>
          <p:cNvSpPr txBox="1">
            <a:spLocks noGrp="1"/>
          </p:cNvSpPr>
          <p:nvPr>
            <p:ph type="title"/>
          </p:nvPr>
        </p:nvSpPr>
        <p:spPr>
          <a:xfrm>
            <a:off x="4620104" y="1398513"/>
            <a:ext cx="4239900" cy="8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9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Work</a:t>
            </a:r>
            <a:endParaRPr dirty="0"/>
          </a:p>
        </p:txBody>
      </p:sp>
      <p:graphicFrame>
        <p:nvGraphicFramePr>
          <p:cNvPr id="6" name="Google Shape;1711;p48">
            <a:extLst>
              <a:ext uri="{FF2B5EF4-FFF2-40B4-BE49-F238E27FC236}">
                <a16:creationId xmlns:a16="http://schemas.microsoft.com/office/drawing/2014/main" id="{1ACB1C9F-683E-491D-9287-19D0B112C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494179"/>
              </p:ext>
            </p:extLst>
          </p:nvPr>
        </p:nvGraphicFramePr>
        <p:xfrm>
          <a:off x="1387948" y="1879724"/>
          <a:ext cx="6368103" cy="1384051"/>
        </p:xfrm>
        <a:graphic>
          <a:graphicData uri="http://schemas.openxmlformats.org/drawingml/2006/table">
            <a:tbl>
              <a:tblPr>
                <a:noFill/>
                <a:tableStyleId>{FA07DE1A-FB9A-42B0-9517-C480F68A5435}</a:tableStyleId>
              </a:tblPr>
              <a:tblGrid>
                <a:gridCol w="56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678">
                  <a:extLst>
                    <a:ext uri="{9D8B030D-6E8A-4147-A177-3AD203B41FA5}">
                      <a16:colId xmlns:a16="http://schemas.microsoft.com/office/drawing/2014/main" val="640648649"/>
                    </a:ext>
                  </a:extLst>
                </a:gridCol>
              </a:tblGrid>
              <a:tr h="34038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No.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Use Case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Develop by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1.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Sign Up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Login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68692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Logout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Athifa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Wijana</a:t>
                      </a:r>
                      <a:endParaRPr lang="en-US" sz="1200" dirty="0">
                        <a:solidFill>
                          <a:schemeClr val="bg2"/>
                        </a:solidFill>
                        <a:effectLst/>
                        <a:latin typeface="Montserrat" panose="000005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42673"/>
                  </a:ext>
                </a:extLst>
              </a:tr>
            </a:tbl>
          </a:graphicData>
        </a:graphic>
      </p:graphicFrame>
      <p:sp>
        <p:nvSpPr>
          <p:cNvPr id="7" name="Google Shape;407;p34">
            <a:extLst>
              <a:ext uri="{FF2B5EF4-FFF2-40B4-BE49-F238E27FC236}">
                <a16:creationId xmlns:a16="http://schemas.microsoft.com/office/drawing/2014/main" id="{3595D81A-E721-44F7-B7D9-6F4B670B5CB0}"/>
              </a:ext>
            </a:extLst>
          </p:cNvPr>
          <p:cNvSpPr txBox="1">
            <a:spLocks/>
          </p:cNvSpPr>
          <p:nvPr/>
        </p:nvSpPr>
        <p:spPr>
          <a:xfrm>
            <a:off x="714299" y="101470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Iteration 1</a:t>
            </a:r>
          </a:p>
        </p:txBody>
      </p:sp>
    </p:spTree>
    <p:extLst>
      <p:ext uri="{BB962C8B-B14F-4D97-AF65-F5344CB8AC3E}">
        <p14:creationId xmlns:p14="http://schemas.microsoft.com/office/powerpoint/2010/main" val="317978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Division of Work</a:t>
            </a:r>
            <a:endParaRPr dirty="0"/>
          </a:p>
        </p:txBody>
      </p:sp>
      <p:graphicFrame>
        <p:nvGraphicFramePr>
          <p:cNvPr id="6" name="Google Shape;1711;p48">
            <a:extLst>
              <a:ext uri="{FF2B5EF4-FFF2-40B4-BE49-F238E27FC236}">
                <a16:creationId xmlns:a16="http://schemas.microsoft.com/office/drawing/2014/main" id="{1ACB1C9F-683E-491D-9287-19D0B112C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020395"/>
              </p:ext>
            </p:extLst>
          </p:nvPr>
        </p:nvGraphicFramePr>
        <p:xfrm>
          <a:off x="1387948" y="1879724"/>
          <a:ext cx="6368103" cy="2040217"/>
        </p:xfrm>
        <a:graphic>
          <a:graphicData uri="http://schemas.openxmlformats.org/drawingml/2006/table">
            <a:tbl>
              <a:tblPr>
                <a:noFill/>
                <a:tableStyleId>{FA07DE1A-FB9A-42B0-9517-C480F68A5435}</a:tableStyleId>
              </a:tblPr>
              <a:tblGrid>
                <a:gridCol w="568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8898">
                  <a:extLst>
                    <a:ext uri="{9D8B030D-6E8A-4147-A177-3AD203B41FA5}">
                      <a16:colId xmlns:a16="http://schemas.microsoft.com/office/drawing/2014/main" val="640648649"/>
                    </a:ext>
                  </a:extLst>
                </a:gridCol>
              </a:tblGrid>
              <a:tr h="340389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No.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Use Case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lata" panose="020B0604020202020204" charset="0"/>
                          <a:ea typeface="Calibri" panose="020F0502020204030204" pitchFamily="34" charset="0"/>
                        </a:rPr>
                        <a:t>Develop by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79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1.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Request vaccine appointment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Athifa Wijana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2.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Record new vaccine batch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Ni Putu Zara Athifa Wijana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68692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3.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View vaccine information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42673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4.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Record vaccination administered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50107"/>
                  </a:ext>
                </a:extLst>
              </a:tr>
              <a:tr h="328083"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5.</a:t>
                      </a:r>
                    </a:p>
                  </a:txBody>
                  <a:tcPr marL="68580" marR="68580" marT="0" marB="0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Confirm vaccination appointment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Muthia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effectLst/>
                          <a:latin typeface="Montserrat" panose="00000500000000000000" pitchFamily="2" charset="0"/>
                          <a:ea typeface="Calibri" panose="020F0502020204030204" pitchFamily="34" charset="0"/>
                        </a:rPr>
                        <a:t> Kartika Putri</a:t>
                      </a:r>
                    </a:p>
                  </a:txBody>
                  <a:tcPr marL="68580" marR="68580" marT="0" marB="0">
                    <a:lnL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57054"/>
                  </a:ext>
                </a:extLst>
              </a:tr>
            </a:tbl>
          </a:graphicData>
        </a:graphic>
      </p:graphicFrame>
      <p:sp>
        <p:nvSpPr>
          <p:cNvPr id="7" name="Google Shape;407;p34">
            <a:extLst>
              <a:ext uri="{FF2B5EF4-FFF2-40B4-BE49-F238E27FC236}">
                <a16:creationId xmlns:a16="http://schemas.microsoft.com/office/drawing/2014/main" id="{3595D81A-E721-44F7-B7D9-6F4B670B5CB0}"/>
              </a:ext>
            </a:extLst>
          </p:cNvPr>
          <p:cNvSpPr txBox="1">
            <a:spLocks/>
          </p:cNvSpPr>
          <p:nvPr/>
        </p:nvSpPr>
        <p:spPr>
          <a:xfrm>
            <a:off x="714299" y="1014707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 b="0" i="0" u="none" strike="noStrike" cap="non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/>
              <a:t>Iteration 2</a:t>
            </a:r>
          </a:p>
        </p:txBody>
      </p:sp>
    </p:spTree>
    <p:extLst>
      <p:ext uri="{BB962C8B-B14F-4D97-AF65-F5344CB8AC3E}">
        <p14:creationId xmlns:p14="http://schemas.microsoft.com/office/powerpoint/2010/main" val="152791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4"/>
          <p:cNvSpPr txBox="1">
            <a:spLocks noGrp="1"/>
          </p:cNvSpPr>
          <p:nvPr>
            <p:ph type="title"/>
          </p:nvPr>
        </p:nvSpPr>
        <p:spPr>
          <a:xfrm>
            <a:off x="714300" y="1732942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Live Demonstration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1417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 (before)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9645E-A53C-4E1D-A17E-56E983684D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85" b="7985"/>
          <a:stretch/>
        </p:blipFill>
        <p:spPr>
          <a:xfrm>
            <a:off x="649500" y="1163597"/>
            <a:ext cx="7845000" cy="3708081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46024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3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Gantt Chart (after)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9645E-A53C-4E1D-A17E-56E983684D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86" b="5285"/>
          <a:stretch/>
        </p:blipFill>
        <p:spPr>
          <a:xfrm>
            <a:off x="649500" y="1163597"/>
            <a:ext cx="7845000" cy="3708081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7217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07C86-9753-4DEF-85B0-C75BCEC9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158" y="1156638"/>
            <a:ext cx="5861683" cy="3776511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764837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47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Hub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87F99-B603-4DEB-B914-1211FD9457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1244" b="5733"/>
          <a:stretch/>
        </p:blipFill>
        <p:spPr>
          <a:xfrm>
            <a:off x="948978" y="1301366"/>
            <a:ext cx="7246044" cy="3292534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09842428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150</Words>
  <Application>Microsoft Office PowerPoint</Application>
  <PresentationFormat>On-screen Show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Alata</vt:lpstr>
      <vt:lpstr>Anaheim</vt:lpstr>
      <vt:lpstr>Arial</vt:lpstr>
      <vt:lpstr>Montserrat</vt:lpstr>
      <vt:lpstr>Roboto Condensed Light</vt:lpstr>
      <vt:lpstr>Healthcare Center Website by Slidesgo</vt:lpstr>
      <vt:lpstr>Software Engineering MY Private Vaccine:  A Web Based Private Covid-19 Vaccination System</vt:lpstr>
      <vt:lpstr>Use Case Diagram</vt:lpstr>
      <vt:lpstr>Division of Work</vt:lpstr>
      <vt:lpstr>Division of Work</vt:lpstr>
      <vt:lpstr>Live Demonstration</vt:lpstr>
      <vt:lpstr>Gantt Chart (before)</vt:lpstr>
      <vt:lpstr>Gantt Chart (after)</vt:lpstr>
      <vt:lpstr>Git Hub</vt:lpstr>
      <vt:lpstr>Git Hub</vt:lpstr>
      <vt:lpstr>Git 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CENTER WEBSITE</dc:title>
  <dc:creator>ZARA</dc:creator>
  <cp:lastModifiedBy>ZARA</cp:lastModifiedBy>
  <cp:revision>12</cp:revision>
  <dcterms:modified xsi:type="dcterms:W3CDTF">2021-12-23T11:42:01Z</dcterms:modified>
</cp:coreProperties>
</file>