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type="screen16x9" cy="6858000" cx="12192000"/>
  <p:notesSz cx="7559675" cy="10691812"/>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1"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8"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3" name=""/>
        <p:cNvGrpSpPr/>
        <p:nvPr/>
      </p:nvGrpSpPr>
      <p:grpSpPr>
        <a:xfrm>
          <a:off x="0" y="0"/>
          <a:ext cx="0" cy="0"/>
          <a:chOff x="0" y="0"/>
          <a:chExt cx="0" cy="0"/>
        </a:xfrm>
      </p:grpSpPr>
      <p:sp>
        <p:nvSpPr>
          <p:cNvPr id="104867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77" name="PlaceHolder 2"/>
          <p:cNvSpPr>
            <a:spLocks noGrp="1"/>
          </p:cNvSpPr>
          <p:nvPr>
            <p:ph type="body"/>
          </p:nvPr>
        </p:nvSpPr>
        <p:spPr>
          <a:xfrm>
            <a:off x="609480" y="160452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78" name="PlaceHolder 3"/>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1" name=""/>
        <p:cNvGrpSpPr/>
        <p:nvPr/>
      </p:nvGrpSpPr>
      <p:grpSpPr>
        <a:xfrm>
          <a:off x="0" y="0"/>
          <a:ext cx="0" cy="0"/>
          <a:chOff x="0" y="0"/>
          <a:chExt cx="0" cy="0"/>
        </a:xfrm>
      </p:grpSpPr>
      <p:sp>
        <p:nvSpPr>
          <p:cNvPr id="104866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68"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9"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70"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71" name="PlaceHolder 5"/>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0" name=""/>
        <p:cNvGrpSpPr/>
        <p:nvPr/>
      </p:nvGrpSpPr>
      <p:grpSpPr>
        <a:xfrm>
          <a:off x="0" y="0"/>
          <a:ext cx="0" cy="0"/>
          <a:chOff x="0" y="0"/>
          <a:chExt cx="0" cy="0"/>
        </a:xfrm>
      </p:grpSpPr>
      <p:sp>
        <p:nvSpPr>
          <p:cNvPr id="104866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61" name="PlaceHolder 2"/>
          <p:cNvSpPr>
            <a:spLocks noGrp="1"/>
          </p:cNvSpPr>
          <p:nvPr>
            <p:ph type="body"/>
          </p:nvPr>
        </p:nvSpPr>
        <p:spPr>
          <a:xfrm>
            <a:off x="60948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2" name="PlaceHolder 3"/>
          <p:cNvSpPr>
            <a:spLocks noGrp="1"/>
          </p:cNvSpPr>
          <p:nvPr>
            <p:ph type="body"/>
          </p:nvPr>
        </p:nvSpPr>
        <p:spPr>
          <a:xfrm>
            <a:off x="431964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3" name="PlaceHolder 4"/>
          <p:cNvSpPr>
            <a:spLocks noGrp="1"/>
          </p:cNvSpPr>
          <p:nvPr>
            <p:ph type="body"/>
          </p:nvPr>
        </p:nvSpPr>
        <p:spPr>
          <a:xfrm>
            <a:off x="802980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4" name="PlaceHolder 5"/>
          <p:cNvSpPr>
            <a:spLocks noGrp="1"/>
          </p:cNvSpPr>
          <p:nvPr>
            <p:ph type="body"/>
          </p:nvPr>
        </p:nvSpPr>
        <p:spPr>
          <a:xfrm>
            <a:off x="60948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5" name="PlaceHolder 6"/>
          <p:cNvSpPr>
            <a:spLocks noGrp="1"/>
          </p:cNvSpPr>
          <p:nvPr>
            <p:ph type="body"/>
          </p:nvPr>
        </p:nvSpPr>
        <p:spPr>
          <a:xfrm>
            <a:off x="431964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66" name="PlaceHolder 7"/>
          <p:cNvSpPr>
            <a:spLocks noGrp="1"/>
          </p:cNvSpPr>
          <p:nvPr>
            <p:ph type="body"/>
          </p:nvPr>
        </p:nvSpPr>
        <p:spPr>
          <a:xfrm>
            <a:off x="802980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2"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4"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50" name="PlaceHolder 2"/>
          <p:cNvSpPr>
            <a:spLocks noGrp="1"/>
          </p:cNvSpPr>
          <p:nvPr>
            <p:ph type="subTitle"/>
          </p:nvPr>
        </p:nvSpPr>
        <p:spPr>
          <a:xfrm>
            <a:off x="609480" y="1604520"/>
            <a:ext cx="10972440" cy="397728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3" name=""/>
        <p:cNvGrpSpPr/>
        <p:nvPr/>
      </p:nvGrpSpPr>
      <p:grpSpPr>
        <a:xfrm>
          <a:off x="0" y="0"/>
          <a:ext cx="0" cy="0"/>
          <a:chOff x="0" y="0"/>
          <a:chExt cx="0" cy="0"/>
        </a:xfrm>
      </p:grpSpPr>
      <p:sp>
        <p:nvSpPr>
          <p:cNvPr id="104864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48" name="PlaceHolder 2"/>
          <p:cNvSpPr>
            <a:spLocks noGrp="1"/>
          </p:cNvSpPr>
          <p:nvPr>
            <p:ph type="body"/>
          </p:nvPr>
        </p:nvSpPr>
        <p:spPr>
          <a:xfrm>
            <a:off x="609480" y="1604520"/>
            <a:ext cx="1097244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7" name=""/>
        <p:cNvGrpSpPr/>
        <p:nvPr/>
      </p:nvGrpSpPr>
      <p:grpSpPr>
        <a:xfrm>
          <a:off x="0" y="0"/>
          <a:ext cx="0" cy="0"/>
          <a:chOff x="0" y="0"/>
          <a:chExt cx="0" cy="0"/>
        </a:xfrm>
      </p:grpSpPr>
      <p:sp>
        <p:nvSpPr>
          <p:cNvPr id="104865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57"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58"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6" name=""/>
        <p:cNvGrpSpPr/>
        <p:nvPr/>
      </p:nvGrpSpPr>
      <p:grpSpPr>
        <a:xfrm>
          <a:off x="0" y="0"/>
          <a:ext cx="0" cy="0"/>
          <a:chOff x="0" y="0"/>
          <a:chExt cx="0" cy="0"/>
        </a:xfrm>
      </p:grpSpPr>
      <p:sp>
        <p:nvSpPr>
          <p:cNvPr id="104865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67" name=""/>
        <p:cNvGrpSpPr/>
        <p:nvPr/>
      </p:nvGrpSpPr>
      <p:grpSpPr>
        <a:xfrm>
          <a:off x="0" y="0"/>
          <a:ext cx="0" cy="0"/>
          <a:chOff x="0" y="0"/>
          <a:chExt cx="0" cy="0"/>
        </a:xfrm>
      </p:grpSpPr>
      <p:sp>
        <p:nvSpPr>
          <p:cNvPr id="104862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5" name=""/>
        <p:cNvGrpSpPr/>
        <p:nvPr/>
      </p:nvGrpSpPr>
      <p:grpSpPr>
        <a:xfrm>
          <a:off x="0" y="0"/>
          <a:ext cx="0" cy="0"/>
          <a:chOff x="0" y="0"/>
          <a:chExt cx="0" cy="0"/>
        </a:xfrm>
      </p:grpSpPr>
      <p:sp>
        <p:nvSpPr>
          <p:cNvPr id="104865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52"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53"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54"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0" name=""/>
        <p:cNvGrpSpPr/>
        <p:nvPr/>
      </p:nvGrpSpPr>
      <p:grpSpPr>
        <a:xfrm>
          <a:off x="0" y="0"/>
          <a:ext cx="0" cy="0"/>
          <a:chOff x="0" y="0"/>
          <a:chExt cx="0" cy="0"/>
        </a:xfrm>
      </p:grpSpPr>
      <p:sp>
        <p:nvSpPr>
          <p:cNvPr id="104863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37"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38"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39" name="PlaceHolder 4"/>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1"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41"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42"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43" name="PlaceHolder 4"/>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2" name=""/>
        <p:cNvGrpSpPr/>
        <p:nvPr/>
      </p:nvGrpSpPr>
      <p:grpSpPr>
        <a:xfrm>
          <a:off x="0" y="0"/>
          <a:ext cx="0" cy="0"/>
          <a:chOff x="0" y="0"/>
          <a:chExt cx="0" cy="0"/>
        </a:xfrm>
      </p:grpSpPr>
      <p:sp>
        <p:nvSpPr>
          <p:cNvPr id="104864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45" name="PlaceHolder 2"/>
          <p:cNvSpPr>
            <a:spLocks noGrp="1"/>
          </p:cNvSpPr>
          <p:nvPr>
            <p:ph type="body"/>
          </p:nvPr>
        </p:nvSpPr>
        <p:spPr>
          <a:xfrm>
            <a:off x="609480" y="160452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46" name="PlaceHolder 3"/>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69" name=""/>
        <p:cNvGrpSpPr/>
        <p:nvPr/>
      </p:nvGrpSpPr>
      <p:grpSpPr>
        <a:xfrm>
          <a:off x="0" y="0"/>
          <a:ext cx="0" cy="0"/>
          <a:chOff x="0" y="0"/>
          <a:chExt cx="0" cy="0"/>
        </a:xfrm>
      </p:grpSpPr>
      <p:sp>
        <p:nvSpPr>
          <p:cNvPr id="104863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32"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33"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34"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35" name="PlaceHolder 5"/>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68" name=""/>
        <p:cNvGrpSpPr/>
        <p:nvPr/>
      </p:nvGrpSpPr>
      <p:grpSpPr>
        <a:xfrm>
          <a:off x="0" y="0"/>
          <a:ext cx="0" cy="0"/>
          <a:chOff x="0" y="0"/>
          <a:chExt cx="0" cy="0"/>
        </a:xfrm>
      </p:grpSpPr>
      <p:sp>
        <p:nvSpPr>
          <p:cNvPr id="104862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25" name="PlaceHolder 2"/>
          <p:cNvSpPr>
            <a:spLocks noGrp="1"/>
          </p:cNvSpPr>
          <p:nvPr>
            <p:ph type="body"/>
          </p:nvPr>
        </p:nvSpPr>
        <p:spPr>
          <a:xfrm>
            <a:off x="60948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26" name="PlaceHolder 3"/>
          <p:cNvSpPr>
            <a:spLocks noGrp="1"/>
          </p:cNvSpPr>
          <p:nvPr>
            <p:ph type="body"/>
          </p:nvPr>
        </p:nvSpPr>
        <p:spPr>
          <a:xfrm>
            <a:off x="431964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27" name="PlaceHolder 4"/>
          <p:cNvSpPr>
            <a:spLocks noGrp="1"/>
          </p:cNvSpPr>
          <p:nvPr>
            <p:ph type="body"/>
          </p:nvPr>
        </p:nvSpPr>
        <p:spPr>
          <a:xfrm>
            <a:off x="802980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28" name="PlaceHolder 5"/>
          <p:cNvSpPr>
            <a:spLocks noGrp="1"/>
          </p:cNvSpPr>
          <p:nvPr>
            <p:ph type="body"/>
          </p:nvPr>
        </p:nvSpPr>
        <p:spPr>
          <a:xfrm>
            <a:off x="60948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29" name="PlaceHolder 6"/>
          <p:cNvSpPr>
            <a:spLocks noGrp="1"/>
          </p:cNvSpPr>
          <p:nvPr>
            <p:ph type="body"/>
          </p:nvPr>
        </p:nvSpPr>
        <p:spPr>
          <a:xfrm>
            <a:off x="431964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30" name="PlaceHolder 7"/>
          <p:cNvSpPr>
            <a:spLocks noGrp="1"/>
          </p:cNvSpPr>
          <p:nvPr>
            <p:ph type="body"/>
          </p:nvPr>
        </p:nvSpPr>
        <p:spPr>
          <a:xfrm>
            <a:off x="802980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0"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97" name=""/>
        <p:cNvGrpSpPr/>
        <p:nvPr/>
      </p:nvGrpSpPr>
      <p:grpSpPr>
        <a:xfrm>
          <a:off x="0" y="0"/>
          <a:ext cx="0" cy="0"/>
          <a:chOff x="0" y="0"/>
          <a:chExt cx="0" cy="0"/>
        </a:xfrm>
      </p:grpSpPr>
      <p:sp>
        <p:nvSpPr>
          <p:cNvPr id="104872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23" name="PlaceHolder 2"/>
          <p:cNvSpPr>
            <a:spLocks noGrp="1"/>
          </p:cNvSpPr>
          <p:nvPr>
            <p:ph type="subTitle"/>
          </p:nvPr>
        </p:nvSpPr>
        <p:spPr>
          <a:xfrm>
            <a:off x="609480" y="1604520"/>
            <a:ext cx="10972440" cy="397728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4" name=""/>
        <p:cNvGrpSpPr/>
        <p:nvPr/>
      </p:nvGrpSpPr>
      <p:grpSpPr>
        <a:xfrm>
          <a:off x="0" y="0"/>
          <a:ext cx="0" cy="0"/>
          <a:chOff x="0" y="0"/>
          <a:chExt cx="0" cy="0"/>
        </a:xfrm>
      </p:grpSpPr>
      <p:sp>
        <p:nvSpPr>
          <p:cNvPr id="104871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14" name="PlaceHolder 2"/>
          <p:cNvSpPr>
            <a:spLocks noGrp="1"/>
          </p:cNvSpPr>
          <p:nvPr>
            <p:ph type="body"/>
          </p:nvPr>
        </p:nvSpPr>
        <p:spPr>
          <a:xfrm>
            <a:off x="609480" y="1604520"/>
            <a:ext cx="1097244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8" name=""/>
        <p:cNvGrpSpPr/>
        <p:nvPr/>
      </p:nvGrpSpPr>
      <p:grpSpPr>
        <a:xfrm>
          <a:off x="0" y="0"/>
          <a:ext cx="0" cy="0"/>
          <a:chOff x="0" y="0"/>
          <a:chExt cx="0" cy="0"/>
        </a:xfrm>
      </p:grpSpPr>
      <p:sp>
        <p:nvSpPr>
          <p:cNvPr id="104872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25"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726"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862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80" name="PlaceHolder 2"/>
          <p:cNvSpPr>
            <a:spLocks noGrp="1"/>
          </p:cNvSpPr>
          <p:nvPr>
            <p:ph type="body"/>
          </p:nvPr>
        </p:nvSpPr>
        <p:spPr>
          <a:xfrm>
            <a:off x="609480" y="1604520"/>
            <a:ext cx="1097244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99" name=""/>
        <p:cNvGrpSpPr/>
        <p:nvPr/>
      </p:nvGrpSpPr>
      <p:grpSpPr>
        <a:xfrm>
          <a:off x="0" y="0"/>
          <a:ext cx="0" cy="0"/>
          <a:chOff x="0" y="0"/>
          <a:chExt cx="0" cy="0"/>
        </a:xfrm>
      </p:grpSpPr>
      <p:sp>
        <p:nvSpPr>
          <p:cNvPr id="1048727"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9" name=""/>
        <p:cNvGrpSpPr/>
        <p:nvPr/>
      </p:nvGrpSpPr>
      <p:grpSpPr>
        <a:xfrm>
          <a:off x="0" y="0"/>
          <a:ext cx="0" cy="0"/>
          <a:chOff x="0" y="0"/>
          <a:chExt cx="0" cy="0"/>
        </a:xfrm>
      </p:grpSpPr>
      <p:sp>
        <p:nvSpPr>
          <p:cNvPr id="104869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94"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95"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96"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1" name=""/>
        <p:cNvGrpSpPr/>
        <p:nvPr/>
      </p:nvGrpSpPr>
      <p:grpSpPr>
        <a:xfrm>
          <a:off x="0" y="0"/>
          <a:ext cx="0" cy="0"/>
          <a:chOff x="0" y="0"/>
          <a:chExt cx="0" cy="0"/>
        </a:xfrm>
      </p:grpSpPr>
      <p:sp>
        <p:nvSpPr>
          <p:cNvPr id="104869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98"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99"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0" name="PlaceHolder 4"/>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6" name=""/>
        <p:cNvGrpSpPr/>
        <p:nvPr/>
      </p:nvGrpSpPr>
      <p:grpSpPr>
        <a:xfrm>
          <a:off x="0" y="0"/>
          <a:ext cx="0" cy="0"/>
          <a:chOff x="0" y="0"/>
          <a:chExt cx="0" cy="0"/>
        </a:xfrm>
      </p:grpSpPr>
      <p:sp>
        <p:nvSpPr>
          <p:cNvPr id="104871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19"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20"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21" name="PlaceHolder 4"/>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5" name=""/>
        <p:cNvGrpSpPr/>
        <p:nvPr/>
      </p:nvGrpSpPr>
      <p:grpSpPr>
        <a:xfrm>
          <a:off x="0" y="0"/>
          <a:ext cx="0" cy="0"/>
          <a:chOff x="0" y="0"/>
          <a:chExt cx="0" cy="0"/>
        </a:xfrm>
      </p:grpSpPr>
      <p:sp>
        <p:nvSpPr>
          <p:cNvPr id="104871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16" name="PlaceHolder 2"/>
          <p:cNvSpPr>
            <a:spLocks noGrp="1"/>
          </p:cNvSpPr>
          <p:nvPr>
            <p:ph type="body"/>
          </p:nvPr>
        </p:nvSpPr>
        <p:spPr>
          <a:xfrm>
            <a:off x="609480" y="160452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17" name="PlaceHolder 3"/>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2"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02"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3"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4"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5" name="PlaceHolder 5"/>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93" name=""/>
        <p:cNvGrpSpPr/>
        <p:nvPr/>
      </p:nvGrpSpPr>
      <p:grpSpPr>
        <a:xfrm>
          <a:off x="0" y="0"/>
          <a:ext cx="0" cy="0"/>
          <a:chOff x="0" y="0"/>
          <a:chExt cx="0" cy="0"/>
        </a:xfrm>
      </p:grpSpPr>
      <p:sp>
        <p:nvSpPr>
          <p:cNvPr id="104870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707" name="PlaceHolder 2"/>
          <p:cNvSpPr>
            <a:spLocks noGrp="1"/>
          </p:cNvSpPr>
          <p:nvPr>
            <p:ph type="body"/>
          </p:nvPr>
        </p:nvSpPr>
        <p:spPr>
          <a:xfrm>
            <a:off x="60948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8" name="PlaceHolder 3"/>
          <p:cNvSpPr>
            <a:spLocks noGrp="1"/>
          </p:cNvSpPr>
          <p:nvPr>
            <p:ph type="body"/>
          </p:nvPr>
        </p:nvSpPr>
        <p:spPr>
          <a:xfrm>
            <a:off x="431964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09" name="PlaceHolder 4"/>
          <p:cNvSpPr>
            <a:spLocks noGrp="1"/>
          </p:cNvSpPr>
          <p:nvPr>
            <p:ph type="body"/>
          </p:nvPr>
        </p:nvSpPr>
        <p:spPr>
          <a:xfrm>
            <a:off x="8029800" y="160452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10" name="PlaceHolder 5"/>
          <p:cNvSpPr>
            <a:spLocks noGrp="1"/>
          </p:cNvSpPr>
          <p:nvPr>
            <p:ph type="body"/>
          </p:nvPr>
        </p:nvSpPr>
        <p:spPr>
          <a:xfrm>
            <a:off x="60948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11" name="PlaceHolder 6"/>
          <p:cNvSpPr>
            <a:spLocks noGrp="1"/>
          </p:cNvSpPr>
          <p:nvPr>
            <p:ph type="body"/>
          </p:nvPr>
        </p:nvSpPr>
        <p:spPr>
          <a:xfrm>
            <a:off x="431964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712" name="PlaceHolder 7"/>
          <p:cNvSpPr>
            <a:spLocks noGrp="1"/>
          </p:cNvSpPr>
          <p:nvPr>
            <p:ph type="body"/>
          </p:nvPr>
        </p:nvSpPr>
        <p:spPr>
          <a:xfrm>
            <a:off x="8029800" y="3682080"/>
            <a:ext cx="35330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82"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83"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6" name=""/>
        <p:cNvGrpSpPr/>
        <p:nvPr/>
      </p:nvGrpSpPr>
      <p:grpSpPr>
        <a:xfrm>
          <a:off x="0" y="0"/>
          <a:ext cx="0" cy="0"/>
          <a:chOff x="0" y="0"/>
          <a:chExt cx="0" cy="0"/>
        </a:xfrm>
      </p:grpSpPr>
      <p:sp>
        <p:nvSpPr>
          <p:cNvPr id="104868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9" name=""/>
        <p:cNvGrpSpPr/>
        <p:nvPr/>
      </p:nvGrpSpPr>
      <p:grpSpPr>
        <a:xfrm>
          <a:off x="0" y="0"/>
          <a:ext cx="0" cy="0"/>
          <a:chOff x="0" y="0"/>
          <a:chExt cx="0" cy="0"/>
        </a:xfrm>
      </p:grpSpPr>
      <p:sp>
        <p:nvSpPr>
          <p:cNvPr id="1048659"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7" name=""/>
        <p:cNvGrpSpPr/>
        <p:nvPr/>
      </p:nvGrpSpPr>
      <p:grpSpPr>
        <a:xfrm>
          <a:off x="0" y="0"/>
          <a:ext cx="0" cy="0"/>
          <a:chOff x="0" y="0"/>
          <a:chExt cx="0" cy="0"/>
        </a:xfrm>
      </p:grpSpPr>
      <p:sp>
        <p:nvSpPr>
          <p:cNvPr id="10486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86"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87" name="PlaceHolder 3"/>
          <p:cNvSpPr>
            <a:spLocks noGrp="1"/>
          </p:cNvSpPr>
          <p:nvPr>
            <p:ph type="body"/>
          </p:nvPr>
        </p:nvSpPr>
        <p:spPr>
          <a:xfrm>
            <a:off x="623196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88" name="PlaceHolder 4"/>
          <p:cNvSpPr>
            <a:spLocks noGrp="1"/>
          </p:cNvSpPr>
          <p:nvPr>
            <p:ph type="body"/>
          </p:nvPr>
        </p:nvSpPr>
        <p:spPr>
          <a:xfrm>
            <a:off x="60948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8" name=""/>
        <p:cNvGrpSpPr/>
        <p:nvPr/>
      </p:nvGrpSpPr>
      <p:grpSpPr>
        <a:xfrm>
          <a:off x="0" y="0"/>
          <a:ext cx="0" cy="0"/>
          <a:chOff x="0" y="0"/>
          <a:chExt cx="0" cy="0"/>
        </a:xfrm>
      </p:grpSpPr>
      <p:sp>
        <p:nvSpPr>
          <p:cNvPr id="104868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90" name="PlaceHolder 2"/>
          <p:cNvSpPr>
            <a:spLocks noGrp="1"/>
          </p:cNvSpPr>
          <p:nvPr>
            <p:ph type="body"/>
          </p:nvPr>
        </p:nvSpPr>
        <p:spPr>
          <a:xfrm>
            <a:off x="609480" y="1604520"/>
            <a:ext cx="5354280" cy="3977280"/>
          </a:xfrm>
          <a:prstGeom prst="rect"/>
        </p:spPr>
        <p:txBody>
          <a:bodyPr bIns="0" lIns="0" rIns="0" tIns="0">
            <a:normAutofit/>
          </a:bodyPr>
          <a:p>
            <a:endParaRPr b="0" sz="1700" lang="en-US" spc="-1" strike="noStrike">
              <a:solidFill>
                <a:srgbClr val="404040"/>
              </a:solidFill>
              <a:latin typeface="Franklin Gothic Book"/>
            </a:endParaRPr>
          </a:p>
        </p:txBody>
      </p:sp>
      <p:sp>
        <p:nvSpPr>
          <p:cNvPr id="1048691"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92" name="PlaceHolder 4"/>
          <p:cNvSpPr>
            <a:spLocks noGrp="1"/>
          </p:cNvSpPr>
          <p:nvPr>
            <p:ph type="body"/>
          </p:nvPr>
        </p:nvSpPr>
        <p:spPr>
          <a:xfrm>
            <a:off x="6231960" y="368208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2" name=""/>
        <p:cNvGrpSpPr/>
        <p:nvPr/>
      </p:nvGrpSpPr>
      <p:grpSpPr>
        <a:xfrm>
          <a:off x="0" y="0"/>
          <a:ext cx="0" cy="0"/>
          <a:chOff x="0" y="0"/>
          <a:chExt cx="0" cy="0"/>
        </a:xfrm>
      </p:grpSpPr>
      <p:sp>
        <p:nvSpPr>
          <p:cNvPr id="104867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latin typeface="Franklin Gothic Book"/>
            </a:endParaRPr>
          </a:p>
        </p:txBody>
      </p:sp>
      <p:sp>
        <p:nvSpPr>
          <p:cNvPr id="1048673" name="PlaceHolder 2"/>
          <p:cNvSpPr>
            <a:spLocks noGrp="1"/>
          </p:cNvSpPr>
          <p:nvPr>
            <p:ph type="body"/>
          </p:nvPr>
        </p:nvSpPr>
        <p:spPr>
          <a:xfrm>
            <a:off x="60948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74" name="PlaceHolder 3"/>
          <p:cNvSpPr>
            <a:spLocks noGrp="1"/>
          </p:cNvSpPr>
          <p:nvPr>
            <p:ph type="body"/>
          </p:nvPr>
        </p:nvSpPr>
        <p:spPr>
          <a:xfrm>
            <a:off x="6231960" y="1604520"/>
            <a:ext cx="5354280" cy="1896840"/>
          </a:xfrm>
          <a:prstGeom prst="rect"/>
        </p:spPr>
        <p:txBody>
          <a:bodyPr bIns="0" lIns="0" rIns="0" tIns="0">
            <a:normAutofit/>
          </a:bodyPr>
          <a:p>
            <a:endParaRPr b="0" sz="1700" lang="en-US" spc="-1" strike="noStrike">
              <a:solidFill>
                <a:srgbClr val="404040"/>
              </a:solidFill>
              <a:latin typeface="Franklin Gothic Book"/>
            </a:endParaRPr>
          </a:p>
        </p:txBody>
      </p:sp>
      <p:sp>
        <p:nvSpPr>
          <p:cNvPr id="1048675" name="PlaceHolder 4"/>
          <p:cNvSpPr>
            <a:spLocks noGrp="1"/>
          </p:cNvSpPr>
          <p:nvPr>
            <p:ph type="body"/>
          </p:nvPr>
        </p:nvSpPr>
        <p:spPr>
          <a:xfrm>
            <a:off x="609480" y="3682080"/>
            <a:ext cx="10972440" cy="1896840"/>
          </a:xfrm>
          <a:prstGeom prst="rect"/>
        </p:spPr>
        <p:txBody>
          <a:bodyPr bIns="0" lIns="0" rIns="0" tIns="0">
            <a:normAutofit/>
          </a:bodyPr>
          <a:p>
            <a:endParaRPr b="0" sz="1700" lang="en-US" spc="-1" strike="noStrike">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2.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3.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3" name=""/>
        <p:cNvGrpSpPr/>
        <p:nvPr/>
      </p:nvGrpSpPr>
      <p:grpSpPr>
        <a:xfrm>
          <a:off x="0" y="0"/>
          <a:ext cx="0" cy="0"/>
          <a:chOff x="0" y="0"/>
          <a:chExt cx="0" cy="0"/>
        </a:xfrm>
      </p:grpSpPr>
      <p:sp>
        <p:nvSpPr>
          <p:cNvPr id="1048576" name="CustomShape 1"/>
          <p:cNvSpPr/>
          <p:nvPr/>
        </p:nvSpPr>
        <p:spPr>
          <a:xfrm>
            <a:off x="446400" y="457200"/>
            <a:ext cx="3702960" cy="94680"/>
          </a:xfrm>
          <a:prstGeom prst="rect"/>
          <a:solidFill>
            <a:srgbClr val="465359"/>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577" name="CustomShape 2"/>
          <p:cNvSpPr/>
          <p:nvPr/>
        </p:nvSpPr>
        <p:spPr>
          <a:xfrm>
            <a:off x="8042040" y="453600"/>
            <a:ext cx="3702960" cy="98280"/>
          </a:xfrm>
          <a:prstGeom prst="rect"/>
          <a:solidFill>
            <a:srgbClr val="969FA7"/>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578" name="CustomShape 3"/>
          <p:cNvSpPr/>
          <p:nvPr/>
        </p:nvSpPr>
        <p:spPr>
          <a:xfrm>
            <a:off x="4241880" y="457200"/>
            <a:ext cx="3702960" cy="91080"/>
          </a:xfrm>
          <a:prstGeom prst="rect"/>
          <a:solidFill>
            <a:srgbClr val="1CADE4"/>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pic>
        <p:nvPicPr>
          <p:cNvPr id="2097152"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79" name="CustomShape 4"/>
          <p:cNvSpPr/>
          <p:nvPr/>
        </p:nvSpPr>
        <p:spPr>
          <a:xfrm>
            <a:off x="446400" y="3085920"/>
            <a:ext cx="11298600" cy="3337920"/>
          </a:xfrm>
          <a:prstGeom prst="rect"/>
          <a:solidFill>
            <a:srgbClr val="465359"/>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580" name="PlaceHolder 5"/>
          <p:cNvSpPr>
            <a:spLocks noGrp="1"/>
          </p:cNvSpPr>
          <p:nvPr>
            <p:ph type="title"/>
          </p:nvPr>
        </p:nvSpPr>
        <p:spPr>
          <a:xfrm>
            <a:off x="581040" y="1020600"/>
            <a:ext cx="10993320" cy="1474560"/>
          </a:xfrm>
          <a:prstGeom prst="rect"/>
        </p:spPr>
        <p:txBody>
          <a:bodyPr anchor="b">
            <a:normAutofit/>
          </a:bodyPr>
          <a:p>
            <a:pPr>
              <a:lnSpc>
                <a:spcPct val="100000"/>
              </a:lnSpc>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6"/>
          <p:cNvSpPr>
            <a:spLocks noGrp="1"/>
          </p:cNvSpPr>
          <p:nvPr>
            <p:ph type="dt"/>
          </p:nvPr>
        </p:nvSpPr>
        <p:spPr>
          <a:xfrm>
            <a:off x="7606080" y="6423840"/>
            <a:ext cx="2844360" cy="364680"/>
          </a:xfrm>
          <a:prstGeom prst="rect"/>
        </p:spPr>
        <p:txBody>
          <a:bodyPr anchor="ctr"/>
          <a:p>
            <a:pPr algn="r">
              <a:lnSpc>
                <a:spcPct val="100000"/>
              </a:lnSpc>
            </a:pPr>
            <a:fld id="{B0AA5AD4-7FD2-49CA-99AF-D2BF28144672}" type="datetime1">
              <a:rPr b="0" sz="900" lang="en-IN" spc="-1" strike="noStrike">
                <a:solidFill>
                  <a:srgbClr val="404040"/>
                </a:solidFill>
                <a:latin typeface="Franklin Gothic Book"/>
              </a:rPr>
              <a:t>04/04/2024</a:t>
            </a:fld>
            <a:endParaRPr b="0" sz="900" lang="en-IN" spc="-1" strike="noStrike">
              <a:latin typeface="Times New Roman"/>
            </a:endParaRPr>
          </a:p>
        </p:txBody>
      </p:sp>
      <p:sp>
        <p:nvSpPr>
          <p:cNvPr id="1048582" name="PlaceHolder 7"/>
          <p:cNvSpPr>
            <a:spLocks noGrp="1"/>
          </p:cNvSpPr>
          <p:nvPr>
            <p:ph type="ftr"/>
          </p:nvPr>
        </p:nvSpPr>
        <p:spPr>
          <a:xfrm>
            <a:off x="581040" y="6423840"/>
            <a:ext cx="6916680" cy="364680"/>
          </a:xfrm>
          <a:prstGeom prst="rect"/>
        </p:spPr>
        <p:txBody>
          <a:bodyPr bIns="45000" lIns="90000" rIns="90000" tIns="45000"/>
          <a:p>
            <a:endParaRPr b="0" sz="2400" lang="en-IN" spc="-1" strike="noStrike">
              <a:latin typeface="Times New Roman"/>
            </a:endParaRPr>
          </a:p>
        </p:txBody>
      </p:sp>
      <p:sp>
        <p:nvSpPr>
          <p:cNvPr id="1048583" name="PlaceHolder 8"/>
          <p:cNvSpPr>
            <a:spLocks noGrp="1"/>
          </p:cNvSpPr>
          <p:nvPr>
            <p:ph type="sldNum"/>
          </p:nvPr>
        </p:nvSpPr>
        <p:spPr>
          <a:xfrm>
            <a:off x="10558440" y="6423840"/>
            <a:ext cx="1052280" cy="364680"/>
          </a:xfrm>
          <a:prstGeom prst="rect"/>
        </p:spPr>
        <p:txBody>
          <a:bodyPr anchor="ctr"/>
          <a:p>
            <a:pPr algn="r">
              <a:lnSpc>
                <a:spcPct val="100000"/>
              </a:lnSpc>
            </a:pPr>
            <a:fld id="{B9C816F5-35A4-443B-8651-5418072D73E9}" type="slidenum">
              <a:rPr b="0" sz="900" lang="en-IN" spc="-1" strike="noStrike">
                <a:solidFill>
                  <a:srgbClr val="404040"/>
                </a:solidFill>
                <a:latin typeface="Franklin Gothic Book"/>
              </a:rPr>
              <a:t>&lt;number&gt;</a:t>
            </a:fld>
            <a:endParaRPr b="0" sz="900" lang="en-IN" spc="-1" strike="noStrike">
              <a:latin typeface="Times New Roman"/>
            </a:endParaRPr>
          </a:p>
        </p:txBody>
      </p:sp>
      <p:sp>
        <p:nvSpPr>
          <p:cNvPr id="1048584" name="PlaceHolder 9"/>
          <p:cNvSpPr>
            <a:spLocks noGrp="1"/>
          </p:cNvSpPr>
          <p:nvPr>
            <p:ph type="body"/>
          </p:nvPr>
        </p:nvSpPr>
        <p:spPr>
          <a:xfrm>
            <a:off x="609480" y="1604520"/>
            <a:ext cx="10972440" cy="3977280"/>
          </a:xfrm>
          <a:prstGeom prst="rect"/>
        </p:spPr>
        <p:txBody>
          <a:bodyPr bIns="0" lIns="0" rIns="0" tIns="0">
            <a:normAutofit/>
          </a:bodyPr>
          <a:p>
            <a:pPr indent="-324000" marL="432000">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endParaRPr b="0" sz="1700" lang="en-US" spc="-1" strike="noStrike">
              <a:solidFill>
                <a:srgbClr val="404040"/>
              </a:solidFill>
              <a:latin typeface="Franklin Gothic Book"/>
            </a:endParaRP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endParaRPr b="0" sz="1300" lang="en-US" spc="-1" strike="noStrike">
              <a:solidFill>
                <a:srgbClr val="404040"/>
              </a:solidFill>
              <a:latin typeface="Franklin Gothic Book"/>
            </a:endParaRP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endParaRPr b="0" sz="1100" lang="en-US" spc="-1" strike="noStrike">
              <a:solidFill>
                <a:srgbClr val="404040"/>
              </a:solidFill>
              <a:latin typeface="Franklin Gothic Book"/>
            </a:endParaRP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endParaRPr b="0" sz="1100" lang="en-US" spc="-1" strike="noStrike">
              <a:solidFill>
                <a:srgbClr val="404040"/>
              </a:solidFill>
              <a:latin typeface="Franklin Gothic Book"/>
            </a:endParaRP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endParaRPr b="0" sz="2000" lang="en-US" spc="-1" strike="noStrike">
              <a:solidFill>
                <a:srgbClr val="404040"/>
              </a:solidFill>
              <a:latin typeface="Franklin Gothic Book"/>
            </a:endParaRP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endParaRPr b="0" sz="2000" lang="en-US" spc="-1" strike="noStrike">
              <a:solidFill>
                <a:srgbClr val="404040"/>
              </a:solidFill>
              <a:latin typeface="Franklin Gothic Book"/>
            </a:endParaRP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endParaRPr b="0" sz="2000" lang="en-US" spc="-1" strike="noStrike">
              <a:solidFill>
                <a:srgbClr val="404040"/>
              </a:solidFill>
              <a:latin typeface="Franklin Gothic Book"/>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29" name=""/>
        <p:cNvGrpSpPr/>
        <p:nvPr/>
      </p:nvGrpSpPr>
      <p:grpSpPr>
        <a:xfrm>
          <a:off x="0" y="0"/>
          <a:ext cx="0" cy="0"/>
          <a:chOff x="0" y="0"/>
          <a:chExt cx="0" cy="0"/>
        </a:xfrm>
      </p:grpSpPr>
      <p:sp>
        <p:nvSpPr>
          <p:cNvPr id="1048590" name="CustomShape 1"/>
          <p:cNvSpPr/>
          <p:nvPr/>
        </p:nvSpPr>
        <p:spPr>
          <a:xfrm>
            <a:off x="446400" y="457200"/>
            <a:ext cx="3702960" cy="94680"/>
          </a:xfrm>
          <a:prstGeom prst="rect"/>
          <a:solidFill>
            <a:srgbClr val="465359"/>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591" name="CustomShape 2"/>
          <p:cNvSpPr/>
          <p:nvPr/>
        </p:nvSpPr>
        <p:spPr>
          <a:xfrm>
            <a:off x="8042040" y="453600"/>
            <a:ext cx="3702960" cy="98280"/>
          </a:xfrm>
          <a:prstGeom prst="rect"/>
          <a:solidFill>
            <a:srgbClr val="969FA7"/>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592" name="CustomShape 3"/>
          <p:cNvSpPr/>
          <p:nvPr/>
        </p:nvSpPr>
        <p:spPr>
          <a:xfrm>
            <a:off x="4241880" y="457200"/>
            <a:ext cx="3702960" cy="91080"/>
          </a:xfrm>
          <a:prstGeom prst="rect"/>
          <a:solidFill>
            <a:srgbClr val="1CADE4"/>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pic>
        <p:nvPicPr>
          <p:cNvPr id="2097153"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93" name="PlaceHolder 4"/>
          <p:cNvSpPr>
            <a:spLocks noGrp="1"/>
          </p:cNvSpPr>
          <p:nvPr>
            <p:ph type="title"/>
          </p:nvPr>
        </p:nvSpPr>
        <p:spPr>
          <a:xfrm>
            <a:off x="581040" y="702000"/>
            <a:ext cx="11029320" cy="529920"/>
          </a:xfrm>
          <a:prstGeom prst="rect"/>
        </p:spPr>
        <p:txBody>
          <a:bodyPr anchor="b"/>
          <a:p>
            <a:pPr>
              <a:lnSpc>
                <a:spcPct val="100000"/>
              </a:lnSpc>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4" name="PlaceHolder 5"/>
          <p:cNvSpPr>
            <a:spLocks noGrp="1"/>
          </p:cNvSpPr>
          <p:nvPr>
            <p:ph type="body"/>
          </p:nvPr>
        </p:nvSpPr>
        <p:spPr>
          <a:xfrm>
            <a:off x="581040" y="1302120"/>
            <a:ext cx="11029320" cy="4672800"/>
          </a:xfrm>
          <a:prstGeom prst="rect"/>
        </p:spPr>
        <p:txBody>
          <a:bodyPr anchor="ctr"/>
          <a:p>
            <a:pPr indent="-324000" marL="432000">
              <a:lnSpc>
                <a:spcPct val="110000"/>
              </a:lnSpc>
              <a:spcBef>
                <a:spcPts val="340"/>
              </a:spcBef>
              <a:spcAft>
                <a:spcPts val="601"/>
              </a:spcAft>
              <a:buClr>
                <a:srgbClr val="000000"/>
              </a:buClr>
              <a:buSzPct val="45000"/>
              <a:buFont typeface="Wingdings" charset="2"/>
              <a:buChar char=""/>
            </a:pPr>
            <a:r>
              <a:rPr b="0" sz="1700" lang="en-US" spc="-1" strike="noStrike">
                <a:solidFill>
                  <a:srgbClr val="404040"/>
                </a:solidFill>
                <a:latin typeface="Franklin Gothic Book"/>
              </a:rPr>
              <a:t>Click to edit Master text styles</a:t>
            </a:r>
            <a:endParaRPr b="0" sz="1700" lang="en-US" spc="-1" strike="noStrike">
              <a:solidFill>
                <a:srgbClr val="404040"/>
              </a:solidFill>
              <a:latin typeface="Franklin Gothic Book"/>
            </a:endParaRPr>
          </a:p>
          <a:p>
            <a:pPr indent="-324000" lvl="1" marL="864000">
              <a:lnSpc>
                <a:spcPct val="100000"/>
              </a:lnSpc>
              <a:spcBef>
                <a:spcPts val="281"/>
              </a:spcBef>
              <a:spcAft>
                <a:spcPts val="601"/>
              </a:spcAft>
              <a:buClr>
                <a:srgbClr val="000000"/>
              </a:buClr>
              <a:buSzPct val="75000"/>
              <a:buFont typeface="Symbol" charset="2"/>
              <a:buChar char=""/>
            </a:pPr>
            <a:r>
              <a:rPr b="0" sz="1400" lang="en-US" spc="-1" strike="noStrike">
                <a:solidFill>
                  <a:srgbClr val="404040"/>
                </a:solidFill>
                <a:latin typeface="Franklin Gothic Book"/>
              </a:rPr>
              <a:t>Second level</a:t>
            </a:r>
            <a:endParaRPr b="0" sz="1400" lang="en-US" spc="-1" strike="noStrike">
              <a:solidFill>
                <a:srgbClr val="404040"/>
              </a:solidFill>
              <a:latin typeface="Franklin Gothic Book"/>
            </a:endParaRPr>
          </a:p>
          <a:p>
            <a:pPr indent="-288000" lvl="2" marL="1296000">
              <a:lnSpc>
                <a:spcPct val="100000"/>
              </a:lnSpc>
              <a:spcBef>
                <a:spcPts val="261"/>
              </a:spcBef>
              <a:spcAft>
                <a:spcPts val="601"/>
              </a:spcAft>
              <a:buClr>
                <a:srgbClr val="000000"/>
              </a:buClr>
              <a:buSzPct val="45000"/>
              <a:buFont typeface="Wingdings" charset="2"/>
              <a:buChar char=""/>
            </a:pPr>
            <a:r>
              <a:rPr b="0" sz="1300" lang="en-US" spc="-1" strike="noStrike">
                <a:solidFill>
                  <a:srgbClr val="404040"/>
                </a:solidFill>
                <a:latin typeface="Franklin Gothic Book"/>
              </a:rPr>
              <a:t>Third level</a:t>
            </a:r>
            <a:endParaRPr b="0" sz="1300" lang="en-US" spc="-1" strike="noStrike">
              <a:solidFill>
                <a:srgbClr val="404040"/>
              </a:solidFill>
              <a:latin typeface="Franklin Gothic Book"/>
            </a:endParaRPr>
          </a:p>
          <a:p>
            <a:pPr indent="-216000" lvl="3" marL="1728000">
              <a:lnSpc>
                <a:spcPct val="100000"/>
              </a:lnSpc>
              <a:spcBef>
                <a:spcPts val="221"/>
              </a:spcBef>
              <a:spcAft>
                <a:spcPts val="601"/>
              </a:spcAft>
              <a:buClr>
                <a:srgbClr val="000000"/>
              </a:buClr>
              <a:buSzPct val="75000"/>
              <a:buFont typeface="Symbol" charset="2"/>
              <a:buChar char=""/>
            </a:pPr>
            <a:r>
              <a:rPr b="0" sz="1100" lang="en-US" spc="-1" strike="noStrike">
                <a:solidFill>
                  <a:srgbClr val="404040"/>
                </a:solidFill>
                <a:latin typeface="Franklin Gothic Book"/>
              </a:rPr>
              <a:t>Fourth level</a:t>
            </a:r>
            <a:endParaRPr b="0" sz="1100" lang="en-US" spc="-1" strike="noStrike">
              <a:solidFill>
                <a:srgbClr val="404040"/>
              </a:solidFill>
              <a:latin typeface="Franklin Gothic Book"/>
            </a:endParaRPr>
          </a:p>
          <a:p>
            <a:pPr indent="-216000" lvl="4" marL="2160000">
              <a:lnSpc>
                <a:spcPct val="100000"/>
              </a:lnSpc>
              <a:spcBef>
                <a:spcPts val="221"/>
              </a:spcBef>
              <a:spcAft>
                <a:spcPts val="601"/>
              </a:spcAft>
              <a:buClr>
                <a:srgbClr val="000000"/>
              </a:buClr>
              <a:buSzPct val="45000"/>
              <a:buFont typeface="Wingdings" charset="2"/>
              <a:buChar char=""/>
            </a:pPr>
            <a:r>
              <a:rPr b="0" sz="1100" lang="en-US" spc="-1" strike="noStrike">
                <a:solidFill>
                  <a:srgbClr val="404040"/>
                </a:solidFill>
                <a:latin typeface="Franklin Gothic Book"/>
              </a:rPr>
              <a:t>Fifth level</a:t>
            </a:r>
            <a:endParaRPr b="0" sz="1100" lang="en-US" spc="-1" strike="noStrike">
              <a:solidFill>
                <a:srgbClr val="404040"/>
              </a:solidFill>
              <a:latin typeface="Franklin Gothic Book"/>
            </a:endParaRPr>
          </a:p>
        </p:txBody>
      </p:sp>
      <p:sp>
        <p:nvSpPr>
          <p:cNvPr id="1048595" name="PlaceHolder 6"/>
          <p:cNvSpPr>
            <a:spLocks noGrp="1"/>
          </p:cNvSpPr>
          <p:nvPr>
            <p:ph type="dt"/>
          </p:nvPr>
        </p:nvSpPr>
        <p:spPr>
          <a:xfrm>
            <a:off x="7606080" y="6423840"/>
            <a:ext cx="2844360" cy="364680"/>
          </a:xfrm>
          <a:prstGeom prst="rect"/>
        </p:spPr>
        <p:txBody>
          <a:bodyPr anchor="ctr"/>
          <a:p>
            <a:pPr algn="r">
              <a:lnSpc>
                <a:spcPct val="100000"/>
              </a:lnSpc>
            </a:pPr>
            <a:fld id="{5911015D-CBA1-4829-A7D2-8DCF655CD24A}" type="datetime1">
              <a:rPr b="0" sz="900" lang="en-IN" spc="-1" strike="noStrike">
                <a:solidFill>
                  <a:srgbClr val="404040"/>
                </a:solidFill>
                <a:latin typeface="Franklin Gothic Book"/>
              </a:rPr>
              <a:t>04/04/2024</a:t>
            </a:fld>
            <a:endParaRPr b="0" sz="900" lang="en-IN" spc="-1" strike="noStrike">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13" name="CustomShape 1"/>
          <p:cNvSpPr/>
          <p:nvPr/>
        </p:nvSpPr>
        <p:spPr>
          <a:xfrm>
            <a:off x="446400" y="457200"/>
            <a:ext cx="3702960" cy="94680"/>
          </a:xfrm>
          <a:prstGeom prst="rect"/>
          <a:solidFill>
            <a:srgbClr val="465359"/>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614" name="CustomShape 2"/>
          <p:cNvSpPr/>
          <p:nvPr/>
        </p:nvSpPr>
        <p:spPr>
          <a:xfrm>
            <a:off x="8042040" y="453600"/>
            <a:ext cx="3702960" cy="98280"/>
          </a:xfrm>
          <a:prstGeom prst="rect"/>
          <a:solidFill>
            <a:srgbClr val="969FA7"/>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sp>
        <p:nvSpPr>
          <p:cNvPr id="1048615" name="CustomShape 3"/>
          <p:cNvSpPr/>
          <p:nvPr/>
        </p:nvSpPr>
        <p:spPr>
          <a:xfrm>
            <a:off x="4241880" y="457200"/>
            <a:ext cx="3702960" cy="91080"/>
          </a:xfrm>
          <a:prstGeom prst="rect"/>
          <a:solidFill>
            <a:srgbClr val="1CADE4"/>
          </a:solidFill>
          <a:ln w="12600">
            <a:noFill/>
          </a:ln>
          <a:effectLst>
            <a:outerShdw dir="5400000" dist="25560">
              <a:srgbClr val="000000">
                <a:alpha val="55000"/>
              </a:srgbClr>
            </a:outerShdw>
          </a:effectLst>
        </p:spPr>
        <p:style>
          <a:lnRef idx="0">
            <a:srgbClr val="000000"/>
          </a:lnRef>
          <a:fillRef idx="0">
            <a:srgbClr val="000000"/>
          </a:fillRef>
          <a:effectRef idx="0">
            <a:srgbClr val="000000"/>
          </a:effectRef>
          <a:fontRef idx="minor">
            <a:srgbClr val="000000"/>
          </a:fontRef>
        </p:style>
      </p:sp>
      <p:pic>
        <p:nvPicPr>
          <p:cNvPr id="2097156"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616" name="PlaceHolder 4"/>
          <p:cNvSpPr>
            <a:spLocks noGrp="1"/>
          </p:cNvSpPr>
          <p:nvPr>
            <p:ph type="title"/>
          </p:nvPr>
        </p:nvSpPr>
        <p:spPr>
          <a:xfrm>
            <a:off x="576000" y="729720"/>
            <a:ext cx="11029320" cy="591840"/>
          </a:xfrm>
          <a:prstGeom prst="rect"/>
        </p:spPr>
        <p:txBody>
          <a:bodyPr anchor="b"/>
          <a:p>
            <a:pPr>
              <a:lnSpc>
                <a:spcPct val="100000"/>
              </a:lnSpc>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17" name="PlaceHolder 5"/>
          <p:cNvSpPr>
            <a:spLocks noGrp="1"/>
          </p:cNvSpPr>
          <p:nvPr>
            <p:ph type="dt"/>
          </p:nvPr>
        </p:nvSpPr>
        <p:spPr>
          <a:xfrm>
            <a:off x="7606080" y="6423840"/>
            <a:ext cx="2844360" cy="364680"/>
          </a:xfrm>
          <a:prstGeom prst="rect"/>
        </p:spPr>
        <p:txBody>
          <a:bodyPr anchor="ctr"/>
          <a:p>
            <a:pPr algn="r">
              <a:lnSpc>
                <a:spcPct val="100000"/>
              </a:lnSpc>
            </a:pPr>
            <a:fld id="{980EFD14-F151-44BA-B82B-D991FD57E48A}" type="datetime1">
              <a:rPr b="0" sz="900" lang="en-IN" spc="-1" strike="noStrike">
                <a:solidFill>
                  <a:srgbClr val="404040"/>
                </a:solidFill>
                <a:latin typeface="Franklin Gothic Book"/>
              </a:rPr>
              <a:t>04/04/2024</a:t>
            </a:fld>
            <a:endParaRPr b="0" sz="900" lang="en-IN" spc="-1" strike="noStrike">
              <a:latin typeface="Times New Roman"/>
            </a:endParaRPr>
          </a:p>
        </p:txBody>
      </p:sp>
      <p:sp>
        <p:nvSpPr>
          <p:cNvPr id="1048618" name="PlaceHolder 6"/>
          <p:cNvSpPr>
            <a:spLocks noGrp="1"/>
          </p:cNvSpPr>
          <p:nvPr>
            <p:ph type="ftr"/>
          </p:nvPr>
        </p:nvSpPr>
        <p:spPr>
          <a:xfrm>
            <a:off x="581040" y="6423840"/>
            <a:ext cx="6916680" cy="364680"/>
          </a:xfrm>
          <a:prstGeom prst="rect"/>
        </p:spPr>
        <p:txBody>
          <a:bodyPr bIns="45000" lIns="90000" rIns="90000" tIns="45000"/>
          <a:p>
            <a:endParaRPr b="0" sz="2400" lang="en-IN" spc="-1" strike="noStrike">
              <a:latin typeface="Times New Roman"/>
            </a:endParaRPr>
          </a:p>
        </p:txBody>
      </p:sp>
      <p:sp>
        <p:nvSpPr>
          <p:cNvPr id="1048619" name="PlaceHolder 7"/>
          <p:cNvSpPr>
            <a:spLocks noGrp="1"/>
          </p:cNvSpPr>
          <p:nvPr>
            <p:ph type="sldNum"/>
          </p:nvPr>
        </p:nvSpPr>
        <p:spPr>
          <a:xfrm>
            <a:off x="10558440" y="6423840"/>
            <a:ext cx="1052280" cy="364680"/>
          </a:xfrm>
          <a:prstGeom prst="rect"/>
        </p:spPr>
        <p:txBody>
          <a:bodyPr anchor="ctr"/>
          <a:p>
            <a:pPr algn="r">
              <a:lnSpc>
                <a:spcPct val="100000"/>
              </a:lnSpc>
            </a:pPr>
            <a:fld id="{F225DE9F-7629-4606-82DD-B6580869FE0A}" type="slidenum">
              <a:rPr b="0" sz="900" lang="en-IN" spc="-1" strike="noStrike">
                <a:solidFill>
                  <a:srgbClr val="404040"/>
                </a:solidFill>
                <a:latin typeface="Franklin Gothic Book"/>
              </a:rPr>
              <a:t>&lt;number&gt;</a:t>
            </a:fld>
            <a:endParaRPr b="0" sz="900" lang="en-IN" spc="-1" strike="noStrike">
              <a:latin typeface="Times New Roman"/>
            </a:endParaRPr>
          </a:p>
        </p:txBody>
      </p:sp>
      <p:sp>
        <p:nvSpPr>
          <p:cNvPr id="1048620" name="PlaceHolder 8"/>
          <p:cNvSpPr>
            <a:spLocks noGrp="1"/>
          </p:cNvSpPr>
          <p:nvPr>
            <p:ph type="body"/>
          </p:nvPr>
        </p:nvSpPr>
        <p:spPr>
          <a:xfrm>
            <a:off x="609480" y="1604520"/>
            <a:ext cx="10972440" cy="3977280"/>
          </a:xfrm>
          <a:prstGeom prst="rect"/>
        </p:spPr>
        <p:txBody>
          <a:bodyPr bIns="0" lIns="0" rIns="0" tIns="0">
            <a:normAutofit/>
          </a:bodyPr>
          <a:p>
            <a:pPr indent="-324000" marL="432000">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endParaRPr b="0" sz="1700" lang="en-US" spc="-1" strike="noStrike">
              <a:solidFill>
                <a:srgbClr val="404040"/>
              </a:solidFill>
              <a:latin typeface="Franklin Gothic Book"/>
            </a:endParaRP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endParaRPr b="0" sz="1300" lang="en-US" spc="-1" strike="noStrike">
              <a:solidFill>
                <a:srgbClr val="404040"/>
              </a:solidFill>
              <a:latin typeface="Franklin Gothic Book"/>
            </a:endParaRP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endParaRPr b="0" sz="1100" lang="en-US" spc="-1" strike="noStrike">
              <a:solidFill>
                <a:srgbClr val="404040"/>
              </a:solidFill>
              <a:latin typeface="Franklin Gothic Book"/>
            </a:endParaRP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endParaRPr b="0" sz="1100" lang="en-US" spc="-1" strike="noStrike">
              <a:solidFill>
                <a:srgbClr val="404040"/>
              </a:solidFill>
              <a:latin typeface="Franklin Gothic Book"/>
            </a:endParaRP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endParaRPr b="0" sz="2000" lang="en-US" spc="-1" strike="noStrike">
              <a:solidFill>
                <a:srgbClr val="404040"/>
              </a:solidFill>
              <a:latin typeface="Franklin Gothic Book"/>
            </a:endParaRP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endParaRPr b="0" sz="2000" lang="en-US" spc="-1" strike="noStrike">
              <a:solidFill>
                <a:srgbClr val="404040"/>
              </a:solidFill>
              <a:latin typeface="Franklin Gothic Book"/>
            </a:endParaRP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endParaRPr b="0" sz="2000" lang="en-US" spc="-1" strike="noStrike">
              <a:solidFill>
                <a:srgbClr val="404040"/>
              </a:solidFill>
              <a:latin typeface="Franklin Gothic Book"/>
            </a:endParaRP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Shape 1"/>
          <p:cNvSpPr txBox="1"/>
          <p:nvPr/>
        </p:nvSpPr>
        <p:spPr>
          <a:xfrm>
            <a:off x="1359000" y="1821600"/>
            <a:ext cx="9143640" cy="371709"/>
          </a:xfrm>
          <a:prstGeom prst="rect"/>
          <a:noFill/>
          <a:ln>
            <a:noFill/>
          </a:ln>
        </p:spPr>
        <p:txBody>
          <a:bodyPr anchor="b"/>
          <a:p>
            <a:pPr algn="ctr">
              <a:lnSpc>
                <a:spcPct val="100000"/>
              </a:lnSpc>
            </a:pPr>
            <a:endParaRPr b="0" sz="3600" lang="en-US" spc="-1" strike="noStrike">
              <a:solidFill>
                <a:srgbClr val="000000"/>
              </a:solidFill>
              <a:latin typeface="Franklin Gothic Book"/>
            </a:endParaRPr>
          </a:p>
          <a:p>
            <a:pPr algn="ctr">
              <a:lnSpc>
                <a:spcPct val="100000"/>
              </a:lnSpc>
            </a:pPr>
            <a:endParaRPr b="0" sz="3600" lang="en-US" spc="-1" strike="noStrike">
              <a:solidFill>
                <a:srgbClr val="000000"/>
              </a:solidFill>
              <a:latin typeface="Franklin Gothic Book"/>
            </a:endParaRPr>
          </a:p>
          <a:p>
            <a:pPr algn="ctr">
              <a:lnSpc>
                <a:spcPct val="100000"/>
              </a:lnSpc>
            </a:pPr>
            <a:endParaRPr b="0" sz="3600" lang="en-US" spc="-1" strike="noStrike">
              <a:solidFill>
                <a:srgbClr val="000000"/>
              </a:solidFill>
              <a:latin typeface="Franklin Gothic Book"/>
            </a:endParaRPr>
          </a:p>
          <a:p>
            <a:pPr algn="ctr">
              <a:lnSpc>
                <a:spcPct val="100000"/>
              </a:lnSpc>
            </a:pPr>
            <a:endParaRPr b="0" sz="3600" lang="en-US" spc="-1" strike="noStrike">
              <a:solidFill>
                <a:srgbClr val="000000"/>
              </a:solidFill>
              <a:latin typeface="Franklin Gothic Book"/>
            </a:endParaRPr>
          </a:p>
          <a:p>
            <a:pPr algn="ctr">
              <a:lnSpc>
                <a:spcPct val="100000"/>
              </a:lnSpc>
            </a:pPr>
            <a:endParaRPr b="0" sz="3600" lang="en-US" spc="-1" strike="noStrike">
              <a:solidFill>
                <a:srgbClr val="000000"/>
              </a:solidFill>
              <a:latin typeface="Franklin Gothic Book"/>
            </a:endParaRPr>
          </a:p>
          <a:p>
            <a:pPr algn="ctr">
              <a:lnSpc>
                <a:spcPct val="100000"/>
              </a:lnSpc>
            </a:pPr>
            <a:endParaRPr b="0" sz="3600" lang="en-US" spc="-1" strike="noStrike">
              <a:solidFill>
                <a:srgbClr val="000000"/>
              </a:solidFill>
              <a:latin typeface="Franklin Gothic Book"/>
            </a:endParaRPr>
          </a:p>
        </p:txBody>
      </p:sp>
      <p:sp>
        <p:nvSpPr>
          <p:cNvPr id="1048588" name="CustomShape 2"/>
          <p:cNvSpPr/>
          <p:nvPr/>
        </p:nvSpPr>
        <p:spPr>
          <a:xfrm>
            <a:off x="-329760" y="1034280"/>
            <a:ext cx="12726360" cy="579240"/>
          </a:xfrm>
          <a:prstGeom prst="rect"/>
          <a:solidFill>
            <a:srgbClr val="FFFFFF"/>
          </a:solidFill>
          <a:ln>
            <a:noFill/>
          </a:ln>
        </p:spPr>
        <p:style>
          <a:lnRef idx="0">
            <a:srgbClr val="000000"/>
          </a:lnRef>
          <a:fillRef idx="0">
            <a:srgbClr val="000000"/>
          </a:fillRef>
          <a:effectRef idx="0">
            <a:srgbClr val="000000"/>
          </a:effectRef>
          <a:fontRef idx="minor">
            <a:srgbClr val="000000"/>
          </a:fontRef>
        </p:style>
        <p:txBody>
          <a:bodyPr/>
          <a:p>
            <a:pPr algn="ctr">
              <a:lnSpc>
                <a:spcPct val="100000"/>
              </a:lnSpc>
            </a:pPr>
            <a:r>
              <a:rPr b="1" sz="3200" lang="en-US" spc="-1" strike="noStrike">
                <a:solidFill>
                  <a:srgbClr val="1482AC"/>
                </a:solidFill>
                <a:latin typeface="Arial"/>
              </a:rPr>
              <a:t>C</a:t>
            </a:r>
            <a:r>
              <a:rPr b="1" sz="3200" lang="en-US" spc="-1" strike="noStrike">
                <a:solidFill>
                  <a:srgbClr val="1482AC"/>
                </a:solidFill>
                <a:latin typeface="Arial"/>
              </a:rPr>
              <a:t>A</a:t>
            </a:r>
            <a:r>
              <a:rPr b="1" sz="3200" lang="en-US" spc="-1" strike="noStrike">
                <a:solidFill>
                  <a:srgbClr val="1482AC"/>
                </a:solidFill>
                <a:latin typeface="Arial"/>
              </a:rPr>
              <a:t>P</a:t>
            </a:r>
            <a:r>
              <a:rPr b="1" sz="3200" lang="en-US" spc="-1" strike="noStrike">
                <a:solidFill>
                  <a:srgbClr val="1482AC"/>
                </a:solidFill>
                <a:latin typeface="Arial"/>
              </a:rPr>
              <a:t>S</a:t>
            </a:r>
            <a:r>
              <a:rPr b="1" sz="3200" lang="en-US" spc="-1" strike="noStrike">
                <a:solidFill>
                  <a:srgbClr val="1482AC"/>
                </a:solidFill>
                <a:latin typeface="Arial"/>
              </a:rPr>
              <a:t>T</a:t>
            </a:r>
            <a:r>
              <a:rPr b="1" sz="3200" lang="en-US" spc="-1" strike="noStrike">
                <a:solidFill>
                  <a:srgbClr val="1482AC"/>
                </a:solidFill>
                <a:latin typeface="Arial"/>
              </a:rPr>
              <a:t>O</a:t>
            </a:r>
            <a:r>
              <a:rPr b="1" sz="3200" lang="en-US" spc="-1" strike="noStrike">
                <a:solidFill>
                  <a:srgbClr val="1482AC"/>
                </a:solidFill>
                <a:latin typeface="Arial"/>
              </a:rPr>
              <a:t>NE</a:t>
            </a:r>
            <a:r>
              <a:rPr b="1" sz="3200" lang="en-US" spc="-1" strike="noStrike">
                <a:solidFill>
                  <a:srgbClr val="1482AC"/>
                </a:solidFill>
                <a:latin typeface="Arial"/>
              </a:rPr>
              <a:t> </a:t>
            </a:r>
            <a:r>
              <a:rPr b="1" sz="3200" lang="en-US" spc="-1" strike="noStrike">
                <a:solidFill>
                  <a:srgbClr val="1482AC"/>
                </a:solidFill>
                <a:latin typeface="Arial"/>
              </a:rPr>
              <a:t>P</a:t>
            </a:r>
            <a:r>
              <a:rPr b="1" sz="3200" lang="en-US" spc="-1" strike="noStrike">
                <a:solidFill>
                  <a:srgbClr val="1482AC"/>
                </a:solidFill>
                <a:latin typeface="Arial"/>
              </a:rPr>
              <a:t>R</a:t>
            </a:r>
            <a:r>
              <a:rPr b="1" sz="3200" lang="en-US" spc="-1" strike="noStrike">
                <a:solidFill>
                  <a:srgbClr val="1482AC"/>
                </a:solidFill>
                <a:latin typeface="Arial"/>
              </a:rPr>
              <a:t>O</a:t>
            </a:r>
            <a:r>
              <a:rPr b="1" sz="3200" lang="en-US" spc="-1" strike="noStrike">
                <a:solidFill>
                  <a:srgbClr val="1482AC"/>
                </a:solidFill>
                <a:latin typeface="Arial"/>
              </a:rPr>
              <a:t>JECT</a:t>
            </a:r>
            <a:endParaRPr b="0" sz="3200" lang="en-IN" spc="-1" strike="noStrike">
              <a:latin typeface="Arial"/>
            </a:endParaRPr>
          </a:p>
          <a:p>
            <a:pPr algn="ctr">
              <a:lnSpc>
                <a:spcPct val="100000"/>
              </a:lnSpc>
            </a:pPr>
            <a:endParaRPr b="0" sz="3200" lang="en-IN" spc="-1" strike="noStrike">
              <a:latin typeface="Arial"/>
            </a:endParaRPr>
          </a:p>
          <a:p>
            <a:pPr algn="ctr">
              <a:lnSpc>
                <a:spcPct val="100000"/>
              </a:lnSpc>
            </a:pPr>
            <a:r>
              <a:rPr b="1" sz="3200" lang="en-US" spc="-1" strike="noStrike">
                <a:solidFill>
                  <a:srgbClr val="1482AC"/>
                </a:solidFill>
                <a:latin typeface="Arial"/>
              </a:rPr>
              <a:t>K</a:t>
            </a:r>
            <a:r>
              <a:rPr b="1" sz="3200" lang="en-US" spc="-1" strike="noStrike">
                <a:solidFill>
                  <a:srgbClr val="1482AC"/>
                </a:solidFill>
                <a:latin typeface="Arial"/>
              </a:rPr>
              <a:t>E</a:t>
            </a:r>
            <a:r>
              <a:rPr b="1" sz="3200" lang="en-US" spc="-1" strike="noStrike">
                <a:solidFill>
                  <a:srgbClr val="1482AC"/>
                </a:solidFill>
                <a:latin typeface="Arial"/>
              </a:rPr>
              <a:t>Y</a:t>
            </a:r>
            <a:r>
              <a:rPr b="1" sz="3200" lang="en-US" spc="-1" strike="noStrike">
                <a:solidFill>
                  <a:srgbClr val="1482AC"/>
                </a:solidFill>
                <a:latin typeface="Arial"/>
              </a:rPr>
              <a:t>L</a:t>
            </a:r>
            <a:r>
              <a:rPr b="1" sz="3200" lang="en-US" spc="-1" strike="noStrike">
                <a:solidFill>
                  <a:srgbClr val="1482AC"/>
                </a:solidFill>
                <a:latin typeface="Arial"/>
              </a:rPr>
              <a:t>O</a:t>
            </a:r>
            <a:r>
              <a:rPr b="1" sz="3200" lang="en-US" spc="-1" strike="noStrike">
                <a:solidFill>
                  <a:srgbClr val="1482AC"/>
                </a:solidFill>
                <a:latin typeface="Arial"/>
              </a:rPr>
              <a:t>GGER</a:t>
            </a:r>
            <a:r>
              <a:rPr b="1" sz="3200" lang="en-US" spc="-1" strike="noStrike">
                <a:solidFill>
                  <a:srgbClr val="1482AC"/>
                </a:solidFill>
                <a:latin typeface="Arial"/>
              </a:rPr>
              <a:t>S</a:t>
            </a:r>
            <a:r>
              <a:rPr b="1" sz="3200" lang="en-US" spc="-1" strike="noStrike">
                <a:solidFill>
                  <a:srgbClr val="1482AC"/>
                </a:solidFill>
                <a:latin typeface="Arial"/>
              </a:rPr>
              <a:t> </a:t>
            </a:r>
            <a:r>
              <a:rPr b="1" sz="3200" lang="en-US" spc="-1" strike="noStrike">
                <a:solidFill>
                  <a:srgbClr val="1482AC"/>
                </a:solidFill>
                <a:latin typeface="Arial"/>
              </a:rPr>
              <a:t>A</a:t>
            </a:r>
            <a:r>
              <a:rPr b="1" sz="3200" lang="en-US" spc="-1" strike="noStrike">
                <a:solidFill>
                  <a:srgbClr val="1482AC"/>
                </a:solidFill>
                <a:latin typeface="Arial"/>
              </a:rPr>
              <a:t>N</a:t>
            </a:r>
            <a:r>
              <a:rPr b="1" sz="3200" lang="en-US" spc="-1" strike="noStrike">
                <a:solidFill>
                  <a:srgbClr val="1482AC"/>
                </a:solidFill>
                <a:latin typeface="Arial"/>
              </a:rPr>
              <a:t>D</a:t>
            </a:r>
            <a:r>
              <a:rPr b="1" sz="3200" lang="en-US" spc="-1" strike="noStrike">
                <a:solidFill>
                  <a:srgbClr val="1482AC"/>
                </a:solidFill>
                <a:latin typeface="Arial"/>
              </a:rPr>
              <a:t> </a:t>
            </a:r>
            <a:r>
              <a:rPr b="1" sz="3200" lang="en-US" spc="-1" strike="noStrike">
                <a:solidFill>
                  <a:srgbClr val="1482AC"/>
                </a:solidFill>
                <a:latin typeface="Arial"/>
              </a:rPr>
              <a:t>S</a:t>
            </a:r>
            <a:r>
              <a:rPr b="1" sz="3200" lang="en-US" spc="-1" strike="noStrike">
                <a:solidFill>
                  <a:srgbClr val="1482AC"/>
                </a:solidFill>
                <a:latin typeface="Arial"/>
              </a:rPr>
              <a:t>E</a:t>
            </a:r>
            <a:r>
              <a:rPr b="1" sz="3200" lang="en-US" spc="-1" strike="noStrike">
                <a:solidFill>
                  <a:srgbClr val="1482AC"/>
                </a:solidFill>
                <a:latin typeface="Arial"/>
              </a:rPr>
              <a:t>C</a:t>
            </a:r>
            <a:r>
              <a:rPr b="1" sz="3200" lang="en-US" spc="-1" strike="noStrike">
                <a:solidFill>
                  <a:srgbClr val="1482AC"/>
                </a:solidFill>
                <a:latin typeface="Arial"/>
              </a:rPr>
              <a:t>URITY</a:t>
            </a:r>
            <a:endParaRPr b="0" sz="3200" lang="en-IN" spc="-1" strike="noStrike">
              <a:latin typeface="Arial"/>
            </a:endParaRPr>
          </a:p>
        </p:txBody>
      </p:sp>
      <p:sp>
        <p:nvSpPr>
          <p:cNvPr id="1048589" name="CustomShape 3"/>
          <p:cNvSpPr/>
          <p:nvPr/>
        </p:nvSpPr>
        <p:spPr>
          <a:xfrm>
            <a:off x="3117600" y="4586400"/>
            <a:ext cx="7979760" cy="1616400"/>
          </a:xfrm>
          <a:prstGeom prst="rect"/>
          <a:noFill/>
          <a:ln>
            <a:noFill/>
          </a:ln>
        </p:spPr>
        <p:style>
          <a:lnRef idx="0">
            <a:srgbClr val="000000"/>
          </a:lnRef>
          <a:fillRef idx="0">
            <a:srgbClr val="000000"/>
          </a:fillRef>
          <a:effectRef idx="0">
            <a:srgbClr val="000000"/>
          </a:effectRef>
          <a:fontRef idx="minor">
            <a:srgbClr val="000000"/>
          </a:fontRef>
        </p:style>
        <p:txBody>
          <a:bodyPr/>
          <a:p>
            <a:pPr>
              <a:lnSpc>
                <a:spcPct val="100000"/>
              </a:lnSpc>
            </a:pPr>
            <a:r>
              <a:rPr b="1" sz="2000" lang="en-IN" spc="-1" strike="noStrike">
                <a:solidFill>
                  <a:srgbClr val="92D050"/>
                </a:solidFill>
                <a:latin typeface="Arial"/>
              </a:rPr>
              <a:t>Presented By:</a:t>
            </a:r>
            <a:endParaRPr b="0" sz="2000" lang="en-IN" spc="-1" strike="noStrike">
              <a:latin typeface="Arial"/>
            </a:endParaRPr>
          </a:p>
          <a:p>
            <a:pPr indent="-456840" marL="457200">
              <a:lnSpc>
                <a:spcPct val="100000"/>
              </a:lnSpc>
              <a:buClr>
                <a:srgbClr val="92D050"/>
              </a:buClr>
              <a:buFont typeface="StarSymbol"/>
              <a:buAutoNum type="arabicPeriod"/>
            </a:pPr>
            <a:r>
              <a:rPr b="1" sz="2000" lang="en-IN" spc="-1" strike="noStrike">
                <a:solidFill>
                  <a:srgbClr val="92D050"/>
                </a:solidFill>
                <a:latin typeface="Arial"/>
              </a:rPr>
              <a:t>Student Name:   M.Muthu Sabitha</a:t>
            </a:r>
            <a:endParaRPr b="0" sz="2000" lang="en-IN" spc="-1" strike="noStrike">
              <a:latin typeface="Arial"/>
            </a:endParaRPr>
          </a:p>
          <a:p>
            <a:pPr indent="-456840" marL="457200">
              <a:lnSpc>
                <a:spcPct val="100000"/>
              </a:lnSpc>
              <a:buClr>
                <a:srgbClr val="92D050"/>
              </a:buClr>
              <a:buFont typeface="StarSymbol"/>
              <a:buAutoNum type="arabicPeriod"/>
            </a:pPr>
            <a:r>
              <a:rPr b="1" sz="2000" lang="en-IN" spc="-1" strike="noStrike">
                <a:solidFill>
                  <a:srgbClr val="92D050"/>
                </a:solidFill>
                <a:latin typeface="Arial"/>
              </a:rPr>
              <a:t>College Name:   VV COLLEGE  OF ENGINEERING</a:t>
            </a:r>
            <a:endParaRPr b="0" sz="2000" lang="en-IN" spc="-1" strike="noStrike">
              <a:latin typeface="Arial"/>
            </a:endParaRPr>
          </a:p>
          <a:p>
            <a:pPr indent="-456840" marL="457200">
              <a:lnSpc>
                <a:spcPct val="100000"/>
              </a:lnSpc>
              <a:buClr>
                <a:srgbClr val="92D050"/>
              </a:buClr>
              <a:buFont typeface="StarSymbol"/>
              <a:buAutoNum type="arabicPeriod"/>
            </a:pPr>
            <a:r>
              <a:rPr b="1" sz="2000" lang="en-IN" spc="-1" strike="noStrike">
                <a:solidFill>
                  <a:srgbClr val="92D050"/>
                </a:solidFill>
                <a:latin typeface="Arial"/>
              </a:rPr>
              <a:t>Department:       CSE</a:t>
            </a:r>
            <a:endParaRPr b="0" sz="2000" lang="en-IN" spc="-1" strike="noStrike">
              <a:latin typeface="Arial"/>
            </a:endParaRPr>
          </a:p>
          <a:p>
            <a:pPr>
              <a:lnSpc>
                <a:spcPct val="100000"/>
              </a:lnSpc>
            </a:pPr>
            <a:endParaRPr b="0" sz="2000" lang="en-IN" spc="-1" strike="noStrike">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TextShape 1"/>
          <p:cNvSpPr txBox="1"/>
          <p:nvPr/>
        </p:nvSpPr>
        <p:spPr>
          <a:xfrm>
            <a:off x="581040" y="7020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ea typeface="Franklin Gothic Demi"/>
              </a:rPr>
              <a:t>References</a:t>
            </a:r>
            <a:endParaRPr b="0" sz="4400" lang="en-US" spc="-1" strike="noStrike">
              <a:solidFill>
                <a:srgbClr val="000000"/>
              </a:solidFill>
              <a:latin typeface="Franklin Gothic Book"/>
            </a:endParaRPr>
          </a:p>
        </p:txBody>
      </p:sp>
      <p:sp>
        <p:nvSpPr>
          <p:cNvPr id="1048612" name="TextShape 2"/>
          <p:cNvSpPr txBox="1"/>
          <p:nvPr/>
        </p:nvSpPr>
        <p:spPr>
          <a:xfrm>
            <a:off x="778680" y="1303200"/>
            <a:ext cx="11029320" cy="4672800"/>
          </a:xfrm>
          <a:prstGeom prst="rect"/>
          <a:noFill/>
          <a:ln>
            <a:noFill/>
          </a:ln>
        </p:spPr>
        <p:txBody>
          <a:bodyPr anchor="ctr">
            <a:normAutofit/>
          </a:bodyPr>
          <a:p>
            <a:pPr>
              <a:lnSpc>
                <a:spcPct val="110000"/>
              </a:lnSpc>
              <a:spcBef>
                <a:spcPts val="479"/>
              </a:spcBef>
              <a:spcAft>
                <a:spcPts val="601"/>
              </a:spcAft>
            </a:pPr>
            <a:r>
              <a:rPr b="1" sz="2400" lang="en-US" spc="-1" strike="noStrike">
                <a:solidFill>
                  <a:srgbClr val="0D0D0D"/>
                </a:solidFill>
                <a:latin typeface="Times New Roman"/>
                <a:ea typeface="Calibri"/>
              </a:rPr>
              <a:t>"A Study of Keyloggers and Detection Techniques"</a:t>
            </a:r>
            <a:r>
              <a:rPr b="0" sz="2400" lang="en-US" spc="-1" strike="noStrike">
                <a:solidFill>
                  <a:srgbClr val="0D0D0D"/>
                </a:solidFill>
                <a:latin typeface="Times New Roman"/>
                <a:ea typeface="Calibri"/>
              </a:rPr>
              <a:t> by Richa Singh and Mayank Dave</a:t>
            </a:r>
            <a:endParaRPr b="0" sz="2400" lang="en-US" spc="-1" strike="noStrike">
              <a:solidFill>
                <a:srgbClr val="404040"/>
              </a:solidFill>
              <a:latin typeface="Franklin Gothic Book"/>
            </a:endParaRPr>
          </a:p>
          <a:p>
            <a:pPr>
              <a:lnSpc>
                <a:spcPct val="110000"/>
              </a:lnSpc>
              <a:spcBef>
                <a:spcPts val="479"/>
              </a:spcBef>
              <a:spcAft>
                <a:spcPts val="601"/>
              </a:spcAft>
            </a:pPr>
            <a:r>
              <a:rPr b="1" sz="2400" lang="en-US" spc="-1" strike="noStrike">
                <a:solidFill>
                  <a:srgbClr val="0D0D0D"/>
                </a:solidFill>
                <a:latin typeface="Times New Roman"/>
                <a:ea typeface="Calibri"/>
              </a:rPr>
              <a:t>"Keylogger Detection Using Machine Learning Techniques"</a:t>
            </a:r>
            <a:r>
              <a:rPr b="0" sz="2400" lang="en-US" spc="-1" strike="noStrike">
                <a:solidFill>
                  <a:srgbClr val="0D0D0D"/>
                </a:solidFill>
                <a:latin typeface="Times New Roman"/>
                <a:ea typeface="Calibri"/>
              </a:rPr>
              <a:t> by Yuming Zhang, Jianwei Niu, and Shuai Li</a:t>
            </a:r>
            <a:endParaRPr b="0" sz="2400" lang="en-US" spc="-1" strike="noStrike">
              <a:solidFill>
                <a:srgbClr val="404040"/>
              </a:solidFill>
              <a:latin typeface="Franklin Gothic Book"/>
            </a:endParaRPr>
          </a:p>
          <a:p>
            <a:pPr>
              <a:lnSpc>
                <a:spcPct val="110000"/>
              </a:lnSpc>
              <a:spcBef>
                <a:spcPts val="479"/>
              </a:spcBef>
              <a:spcAft>
                <a:spcPts val="601"/>
              </a:spcAft>
            </a:pPr>
            <a:r>
              <a:rPr b="1" sz="2400" lang="en-US" spc="-1" strike="noStrike">
                <a:solidFill>
                  <a:srgbClr val="0D0D0D"/>
                </a:solidFill>
                <a:latin typeface="Times New Roman"/>
                <a:ea typeface="Calibri"/>
              </a:rPr>
              <a:t>"Enhancing Computer Security against Keyloggers"</a:t>
            </a:r>
            <a:r>
              <a:rPr b="0" sz="2400" lang="en-US" spc="-1" strike="noStrike">
                <a:solidFill>
                  <a:srgbClr val="0D0D0D"/>
                </a:solidFill>
                <a:latin typeface="Times New Roman"/>
                <a:ea typeface="Calibri"/>
              </a:rPr>
              <a:t> by Quynh Nguyen and Madhusudan Singh</a:t>
            </a:r>
            <a:endParaRPr b="0" sz="2400" lang="en-US" spc="-1" strike="noStrike">
              <a:solidFill>
                <a:srgbClr val="404040"/>
              </a:solidFill>
              <a:latin typeface="Franklin Gothic Book"/>
            </a:endParaRPr>
          </a:p>
          <a:p>
            <a:pPr>
              <a:lnSpc>
                <a:spcPct val="110000"/>
              </a:lnSpc>
              <a:spcBef>
                <a:spcPts val="479"/>
              </a:spcBef>
              <a:spcAft>
                <a:spcPts val="601"/>
              </a:spcAft>
            </a:pPr>
            <a:r>
              <a:rPr b="1" sz="2400" lang="en-US" spc="-1" strike="noStrike">
                <a:solidFill>
                  <a:srgbClr val="0D0D0D"/>
                </a:solidFill>
                <a:latin typeface="Times New Roman"/>
                <a:ea typeface="Calibri"/>
              </a:rPr>
              <a:t>"Machine Learning-Based Keylogger Detection System"</a:t>
            </a:r>
            <a:r>
              <a:rPr b="0" sz="2400" lang="en-US" spc="-1" strike="noStrike">
                <a:solidFill>
                  <a:srgbClr val="0D0D0D"/>
                </a:solidFill>
                <a:latin typeface="Times New Roman"/>
                <a:ea typeface="Calibri"/>
              </a:rPr>
              <a:t> by Ashraf El-Sisi and Eslam Gamal</a:t>
            </a:r>
            <a:endParaRPr b="0" sz="2400" lang="en-US" spc="-1" strike="noStrike">
              <a:solidFill>
                <a:srgbClr val="404040"/>
              </a:solidFill>
              <a:latin typeface="Franklin Gothic Book"/>
            </a:endParaRPr>
          </a:p>
          <a:p>
            <a:pPr>
              <a:lnSpc>
                <a:spcPct val="110000"/>
              </a:lnSpc>
              <a:spcBef>
                <a:spcPts val="479"/>
              </a:spcBef>
              <a:spcAft>
                <a:spcPts val="601"/>
              </a:spcAft>
            </a:pPr>
            <a:r>
              <a:rPr b="1" sz="2400" lang="en-US" spc="-1" strike="noStrike">
                <a:solidFill>
                  <a:srgbClr val="0D0D0D"/>
                </a:solidFill>
                <a:latin typeface="Times New Roman"/>
                <a:ea typeface="Calibri"/>
              </a:rPr>
              <a:t>"A Survey of Keylogger Detection and Prevention Techniques"</a:t>
            </a:r>
            <a:r>
              <a:rPr b="0" sz="2400" lang="en-US" spc="-1" strike="noStrike">
                <a:solidFill>
                  <a:srgbClr val="0D0D0D"/>
                </a:solidFill>
                <a:latin typeface="Times New Roman"/>
                <a:ea typeface="Calibri"/>
              </a:rPr>
              <a:t> by T. Kavitha and N. Balakumar</a:t>
            </a:r>
            <a:endParaRPr b="0" sz="24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2" name="TextShape 1"/>
          <p:cNvSpPr txBox="1"/>
          <p:nvPr/>
        </p:nvSpPr>
        <p:spPr>
          <a:xfrm>
            <a:off x="1463040" y="2766240"/>
            <a:ext cx="9298440" cy="1325160"/>
          </a:xfrm>
          <a:prstGeom prst="rect"/>
          <a:noFill/>
          <a:ln>
            <a:noFill/>
          </a:ln>
        </p:spPr>
        <p:txBody>
          <a:bodyPr anchor="b"/>
          <a:p>
            <a:pPr algn="ctr">
              <a:lnSpc>
                <a:spcPct val="100000"/>
              </a:lnSpc>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6" name="TextShape 1"/>
          <p:cNvSpPr txBox="1"/>
          <p:nvPr/>
        </p:nvSpPr>
        <p:spPr>
          <a:xfrm>
            <a:off x="849600" y="558360"/>
            <a:ext cx="10515240" cy="1325160"/>
          </a:xfrm>
          <a:prstGeom prst="rect"/>
          <a:noFill/>
          <a:ln>
            <a:noFill/>
          </a:ln>
        </p:spPr>
        <p:txBody>
          <a:bodyPr anchor="b"/>
          <a:p>
            <a:pPr>
              <a:lnSpc>
                <a:spcPct val="100000"/>
              </a:lnSpc>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597" name="TextShape 2"/>
          <p:cNvSpPr txBox="1"/>
          <p:nvPr/>
        </p:nvSpPr>
        <p:spPr>
          <a:xfrm>
            <a:off x="838080" y="1618920"/>
            <a:ext cx="11018520" cy="5238720"/>
          </a:xfrm>
          <a:prstGeom prst="rect"/>
          <a:noFill/>
          <a:ln>
            <a:noFill/>
          </a:ln>
        </p:spPr>
        <p:txBody>
          <a:bodyPr/>
          <a:p>
            <a:pPr>
              <a:lnSpc>
                <a:spcPct val="110000"/>
              </a:lnSpc>
              <a:spcBef>
                <a:spcPts val="400"/>
              </a:spcBef>
              <a:spcAft>
                <a:spcPts val="601"/>
              </a:spcAf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Problem Statement </a:t>
            </a:r>
            <a:r>
              <a:rPr b="0" sz="2000" lang="en-US" spc="-1" strike="noStrike">
                <a:solidFill>
                  <a:srgbClr val="404040"/>
                </a:solidFill>
                <a:latin typeface="Arial"/>
                <a:ea typeface="Franklin Gothic Book"/>
              </a:rPr>
              <a:t>(Should not include solution)</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System </a:t>
            </a:r>
            <a:r>
              <a:rPr b="1" sz="2000" lang="en-US" spc="-1" strike="noStrike">
                <a:solidFill>
                  <a:srgbClr val="404040"/>
                </a:solidFill>
                <a:latin typeface="Arial"/>
                <a:ea typeface="Franklin Gothic Book"/>
              </a:rPr>
              <a:t>Development Approach </a:t>
            </a:r>
            <a:r>
              <a:rPr b="0" sz="2000" lang="en-US" spc="-1" strike="noStrike">
                <a:solidFill>
                  <a:srgbClr val="404040"/>
                </a:solidFill>
                <a:latin typeface="Arial"/>
                <a:ea typeface="Franklin Gothic Book"/>
              </a:rPr>
              <a:t>(Technology Used) </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Result (Output Image)</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492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a:lnSpc>
                <a:spcPct val="110000"/>
              </a:lnSpc>
              <a:spcBef>
                <a:spcPts val="340"/>
              </a:spcBef>
              <a:spcAft>
                <a:spcPts val="601"/>
              </a:spcAft>
            </a:pPr>
            <a:endParaRPr b="0" sz="20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8" name="TextShape 1"/>
          <p:cNvSpPr txBox="1"/>
          <p:nvPr/>
        </p:nvSpPr>
        <p:spPr>
          <a:xfrm>
            <a:off x="581040" y="7020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rPr>
              <a:t>Problem Statement</a:t>
            </a:r>
            <a:endParaRPr b="0" sz="4400" lang="en-US" spc="-1" strike="noStrike">
              <a:solidFill>
                <a:srgbClr val="000000"/>
              </a:solidFill>
              <a:latin typeface="Franklin Gothic Book"/>
            </a:endParaRPr>
          </a:p>
        </p:txBody>
      </p:sp>
      <p:sp>
        <p:nvSpPr>
          <p:cNvPr id="1048599" name="TextShape 2"/>
          <p:cNvSpPr txBox="1"/>
          <p:nvPr/>
        </p:nvSpPr>
        <p:spPr>
          <a:xfrm>
            <a:off x="452520" y="1237680"/>
            <a:ext cx="11029320" cy="4672800"/>
          </a:xfrm>
          <a:prstGeom prst="rect"/>
          <a:noFill/>
          <a:ln>
            <a:noFill/>
          </a:ln>
        </p:spPr>
        <p:txBody>
          <a:bodyPr anchor="ctr"/>
          <a:p>
            <a:pPr>
              <a:lnSpc>
                <a:spcPct val="110000"/>
              </a:lnSpc>
              <a:spcBef>
                <a:spcPts val="641"/>
              </a:spcBef>
              <a:spcAft>
                <a:spcPts val="601"/>
              </a:spcAft>
            </a:pPr>
            <a:r>
              <a:rPr b="0" sz="3200" lang="en-US" spc="-1" strike="noStrike">
                <a:solidFill>
                  <a:srgbClr val="0F0F0F"/>
                </a:solidFill>
                <a:latin typeface="Franklin Gothic Book"/>
                <a:ea typeface="Franklin Gothic Book"/>
              </a:rPr>
              <a:t>Example:</a:t>
            </a:r>
            <a:r>
              <a:rPr b="0" sz="2800" lang="en-US" spc="-1" strike="noStrike">
                <a:solidFill>
                  <a:srgbClr val="0F0F0F"/>
                </a:solidFill>
                <a:latin typeface="Franklin Gothic Book"/>
                <a:ea typeface="Franklin Gothic Book"/>
              </a:rPr>
              <a:t> </a:t>
            </a:r>
            <a:r>
              <a:rPr b="0" sz="2400" lang="en-US" spc="-1" strike="noStrike">
                <a:solidFill>
                  <a:srgbClr val="0D0D0D"/>
                </a:solidFill>
                <a:latin typeface="Söhne"/>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b="0" sz="2400" lang="en-US" spc="-1" strike="noStrike">
                <a:solidFill>
                  <a:srgbClr val="0F0F0F"/>
                </a:solidFill>
                <a:latin typeface="Franklin Gothic Book"/>
                <a:ea typeface="Franklin Gothic Book"/>
              </a:rPr>
              <a:t>.</a:t>
            </a:r>
            <a:endParaRPr b="0" sz="2400" lang="en-US" spc="-1" strike="noStrike">
              <a:solidFill>
                <a:srgbClr val="404040"/>
              </a:solidFill>
              <a:latin typeface="Franklin Gothic Book"/>
            </a:endParaRPr>
          </a:p>
          <a:p>
            <a:pPr>
              <a:lnSpc>
                <a:spcPct val="110000"/>
              </a:lnSpc>
              <a:spcBef>
                <a:spcPts val="340"/>
              </a:spcBef>
              <a:spcAft>
                <a:spcPts val="601"/>
              </a:spcAft>
            </a:pPr>
            <a:endParaRPr b="0" sz="24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0" name="TextShape 1"/>
          <p:cNvSpPr txBox="1"/>
          <p:nvPr/>
        </p:nvSpPr>
        <p:spPr>
          <a:xfrm>
            <a:off x="581040" y="7020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rPr>
              <a:t>Proposed Solution</a:t>
            </a:r>
            <a:endParaRPr b="0" sz="4400" lang="en-US" spc="-1" strike="noStrike">
              <a:solidFill>
                <a:srgbClr val="000000"/>
              </a:solidFill>
              <a:latin typeface="Franklin Gothic Book"/>
            </a:endParaRPr>
          </a:p>
        </p:txBody>
      </p:sp>
      <p:sp>
        <p:nvSpPr>
          <p:cNvPr id="1048601" name="TextShape 2"/>
          <p:cNvSpPr txBox="1"/>
          <p:nvPr/>
        </p:nvSpPr>
        <p:spPr>
          <a:xfrm>
            <a:off x="441720" y="1087200"/>
            <a:ext cx="11613240" cy="5563440"/>
          </a:xfrm>
          <a:prstGeom prst="rect"/>
          <a:noFill/>
          <a:ln>
            <a:noFill/>
          </a:ln>
        </p:spPr>
        <p:txBody>
          <a:bodyPr anchor="ctr"/>
          <a:p>
            <a:pPr>
              <a:lnSpc>
                <a:spcPct val="110000"/>
              </a:lnSpc>
              <a:spcBef>
                <a:spcPts val="241"/>
              </a:spcBef>
              <a:spcAft>
                <a:spcPts val="601"/>
              </a:spcAft>
            </a:pPr>
            <a:endParaRPr b="0" sz="1700" lang="en-US" spc="-1" strike="noStrike">
              <a:solidFill>
                <a:srgbClr val="404040"/>
              </a:solidFill>
              <a:latin typeface="Franklin Gothic Book"/>
            </a:endParaRPr>
          </a:p>
          <a:p>
            <a:pPr>
              <a:lnSpc>
                <a:spcPct val="110000"/>
              </a:lnSpc>
              <a:spcBef>
                <a:spcPts val="241"/>
              </a:spcBef>
              <a:spcAft>
                <a:spcPts val="601"/>
              </a:spcAft>
            </a:pPr>
            <a:endParaRPr b="0" sz="1700" lang="en-US" spc="-1" strike="noStrike">
              <a:solidFill>
                <a:srgbClr val="404040"/>
              </a:solidFill>
              <a:latin typeface="Franklin Gothic Book"/>
            </a:endParaRPr>
          </a:p>
          <a:p>
            <a:pPr>
              <a:lnSpc>
                <a:spcPct val="110000"/>
              </a:lnSpc>
              <a:spcBef>
                <a:spcPts val="241"/>
              </a:spcBef>
              <a:spcAft>
                <a:spcPts val="601"/>
              </a:spcAft>
            </a:pPr>
            <a:r>
              <a:rPr b="1" sz="1200" lang="en-US" spc="-1" strike="noStrike">
                <a:solidFill>
                  <a:srgbClr val="0D0D0D"/>
                </a:solidFill>
                <a:latin typeface="Söhne"/>
              </a:rPr>
              <a:t>Aim</a:t>
            </a:r>
            <a:r>
              <a:rPr b="0" sz="1200" lang="en-US" spc="-1" strike="noStrike">
                <a:solidFill>
                  <a:srgbClr val="0D0D0D"/>
                </a:solidFill>
                <a:latin typeface="Söhne"/>
              </a:rPr>
              <a:t>: Develop comprehensive cybersecurity strategies aimed at detecting, preventing, and mitigating keylogger attacks.</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1" sz="1200" lang="en-US" spc="-1" strike="noStrike">
                <a:solidFill>
                  <a:srgbClr val="0D0D0D"/>
                </a:solidFill>
                <a:latin typeface="Söhne"/>
              </a:rPr>
              <a:t>Data Collection</a:t>
            </a:r>
            <a:r>
              <a:rPr b="0" sz="1200" lang="en-US" spc="-1" strike="noStrike">
                <a:solidFill>
                  <a:srgbClr val="0D0D0D"/>
                </a:solidFill>
                <a:latin typeface="Söhne"/>
              </a:rPr>
              <a:t>: Gather historical data on keylogger incidents Collecting data from various sources such as cybersecurity reports, incident databases, and user feedback.</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This data includes information on past keylogger attacks, attack vectors, target demographics, and affected systems.The goal is to gather insights into keylogger prevalence, distribution methods, and attack patterns.</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Wingdings 2" charset="2"/>
              <a:buChar char=""/>
            </a:pPr>
            <a:r>
              <a:rPr b="0" sz="1200" lang="en-US" spc="-1" strike="noStrike">
                <a:solidFill>
                  <a:srgbClr val="0D0D0D"/>
                </a:solidFill>
                <a:latin typeface="Söhne"/>
              </a:rPr>
              <a:t> </a:t>
            </a:r>
            <a:r>
              <a:rPr b="1" sz="1200" lang="en-US" spc="-1" strike="noStrike">
                <a:solidFill>
                  <a:srgbClr val="0D0D0D"/>
                </a:solidFill>
                <a:latin typeface="Söhne"/>
              </a:rPr>
              <a:t>Data Preprocessing</a:t>
            </a:r>
            <a:r>
              <a:rPr b="0" sz="1200" lang="en-US" spc="-1" strike="noStrike">
                <a:solidFill>
                  <a:srgbClr val="0D0D0D"/>
                </a:solidFill>
                <a:latin typeface="Söhne"/>
              </a:rPr>
              <a:t>: Clean and preprocess collected data</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This involves removing noise, inconsistencies, and irrelevant information from the collected data.</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Data preprocessing techniques may include data cleaning, normalization, feature scaling, and handling missing values.The aim is to prepare the data for analysis and model training by ensuring its quality and suitability.</a:t>
            </a:r>
            <a:endParaRPr b="0" sz="1200" lang="en-US" spc="-1" strike="noStrike">
              <a:solidFill>
                <a:srgbClr val="404040"/>
              </a:solidFill>
              <a:latin typeface="Franklin Gothic Book"/>
            </a:endParaRPr>
          </a:p>
          <a:p>
            <a:pPr>
              <a:lnSpc>
                <a:spcPct val="110000"/>
              </a:lnSpc>
              <a:spcBef>
                <a:spcPts val="241"/>
              </a:spcBef>
              <a:spcAft>
                <a:spcPts val="601"/>
              </a:spcAft>
            </a:pPr>
            <a:r>
              <a:rPr b="0" sz="1200" lang="en-US" spc="-1" strike="noStrike">
                <a:solidFill>
                  <a:srgbClr val="0D0D0D"/>
                </a:solidFill>
                <a:latin typeface="Söhne"/>
              </a:rPr>
              <a:t>       </a:t>
            </a:r>
            <a:r>
              <a:rPr b="1" sz="1200" lang="en-US" spc="-1" strike="noStrike">
                <a:solidFill>
                  <a:srgbClr val="0D0D0D"/>
                </a:solidFill>
                <a:latin typeface="Söhne"/>
              </a:rPr>
              <a:t>Machine Learning Algorithms</a:t>
            </a:r>
            <a:r>
              <a:rPr b="0" sz="1200" lang="en-US" spc="-1" strike="noStrike">
                <a:solidFill>
                  <a:srgbClr val="0D0D0D"/>
                </a:solidFill>
                <a:latin typeface="Söhne"/>
              </a:rPr>
              <a:t>:</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Machine learning algorithms are applied to analyze patterns in the preprocessed data and detect keylogger activity.</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Algorithms may include supervised learning models (e.g., classification algorithms), unsupervised learning models (e.g., clustering algorithms), or hybrid approaches.ML algorithms leverage features such as keystroke dynamics, user behavior, and system anomalies to identify suspicious activity indicative of keyloggers.</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Wingdings 2" charset="2"/>
              <a:buChar char=""/>
            </a:pPr>
            <a:r>
              <a:rPr b="1" sz="1200" lang="en-US" spc="-1" strike="noStrike">
                <a:solidFill>
                  <a:srgbClr val="0D0D0D"/>
                </a:solidFill>
                <a:latin typeface="Söhne"/>
              </a:rPr>
              <a:t>Deployment</a:t>
            </a:r>
            <a:r>
              <a:rPr b="0" sz="1200" lang="en-US" spc="-1" strike="noStrike">
                <a:solidFill>
                  <a:srgbClr val="0D0D0D"/>
                </a:solidFill>
                <a:latin typeface="Söhne"/>
              </a:rPr>
              <a:t>: Implement trained models into security systemsTrained machine learning models are deployed into security systems to continuously monitor and detect keylogger activity in real-time.</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Arial"/>
              <a:buChar char="•"/>
            </a:pPr>
            <a:r>
              <a:rPr b="0" sz="1200" lang="en-US" spc="-1" strike="noStrike">
                <a:solidFill>
                  <a:srgbClr val="0D0D0D"/>
                </a:solidFill>
                <a:latin typeface="Söhne"/>
              </a:rPr>
              <a:t>Deployment may involve integrating ML models into existing security infrastructure, such as intrusion detection systems (IDS) or endpoint security solutions.The aim is to create proactive defense mechanisms that can automatically detect and respond to keylogger threats.</a:t>
            </a:r>
            <a:endParaRPr b="0" sz="1200" lang="en-US" spc="-1" strike="noStrike">
              <a:solidFill>
                <a:srgbClr val="404040"/>
              </a:solidFill>
              <a:latin typeface="Franklin Gothic Book"/>
            </a:endParaRPr>
          </a:p>
          <a:p>
            <a:pPr indent="-305640" marL="306000">
              <a:lnSpc>
                <a:spcPct val="110000"/>
              </a:lnSpc>
              <a:spcBef>
                <a:spcPts val="241"/>
              </a:spcBef>
              <a:spcAft>
                <a:spcPts val="601"/>
              </a:spcAft>
              <a:buClr>
                <a:srgbClr val="1CADE4"/>
              </a:buClr>
              <a:buSzPct val="92000"/>
              <a:buFont typeface="Wingdings 2" charset="2"/>
              <a:buChar char=""/>
            </a:pPr>
            <a:r>
              <a:rPr b="1" sz="1200" lang="en-US" spc="-1" strike="noStrike">
                <a:solidFill>
                  <a:srgbClr val="0D0D0D"/>
                </a:solidFill>
                <a:latin typeface="Söhne"/>
              </a:rPr>
              <a:t>Evaluation</a:t>
            </a:r>
            <a:r>
              <a:rPr b="0" sz="1200" lang="en-US" spc="-1" strike="noStrike">
                <a:solidFill>
                  <a:srgbClr val="0D0D0D"/>
                </a:solidFill>
                <a:latin typeface="Söhne"/>
              </a:rPr>
              <a:t>: Regularly evaluate model effectivenessModel performance is evaluated using metrics such as detection accuracy, false positive rate, and response time.Evaluation involves testing models on real-world data, conducting simulations, and analyzing performance against known benchmarks.The goal is to assess the effectiveness of deployed models, identify areas for improvement, and refine cybersecurity defense mechanisms accordingly.</a:t>
            </a:r>
            <a:endParaRPr b="0" sz="1200" lang="en-US" spc="-1" strike="noStrike">
              <a:solidFill>
                <a:srgbClr val="404040"/>
              </a:solidFill>
              <a:latin typeface="Franklin Gothic Book"/>
            </a:endParaRPr>
          </a:p>
          <a:p>
            <a:pPr>
              <a:lnSpc>
                <a:spcPct val="110000"/>
              </a:lnSpc>
              <a:spcBef>
                <a:spcPts val="241"/>
              </a:spcBef>
              <a:spcAft>
                <a:spcPts val="601"/>
              </a:spcAft>
            </a:pPr>
            <a:endParaRPr b="0" sz="1200" lang="en-US" spc="-1" strike="noStrike">
              <a:solidFill>
                <a:srgbClr val="404040"/>
              </a:solidFill>
              <a:latin typeface="Franklin Gothic Book"/>
            </a:endParaRPr>
          </a:p>
          <a:p>
            <a:pPr>
              <a:lnSpc>
                <a:spcPct val="110000"/>
              </a:lnSpc>
              <a:spcBef>
                <a:spcPts val="241"/>
              </a:spcBef>
              <a:spcAft>
                <a:spcPts val="601"/>
              </a:spcAft>
            </a:pPr>
            <a:endParaRPr b="0" sz="1200" lang="en-US" spc="-1" strike="noStrike">
              <a:solidFill>
                <a:srgbClr val="404040"/>
              </a:solidFill>
              <a:latin typeface="Franklin Gothic Book"/>
            </a:endParaRPr>
          </a:p>
          <a:p>
            <a:pPr>
              <a:lnSpc>
                <a:spcPct val="110000"/>
              </a:lnSpc>
              <a:spcBef>
                <a:spcPts val="241"/>
              </a:spcBef>
              <a:spcAft>
                <a:spcPts val="601"/>
              </a:spcAft>
            </a:pPr>
            <a:endParaRPr b="0" sz="1200" lang="en-US" spc="-1" strike="noStrike">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extShape 1"/>
          <p:cNvSpPr txBox="1"/>
          <p:nvPr/>
        </p:nvSpPr>
        <p:spPr>
          <a:xfrm>
            <a:off x="581040" y="6624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ea typeface="Franklin Gothic Demi"/>
              </a:rPr>
              <a:t>System  Approach</a:t>
            </a:r>
            <a:endParaRPr b="0" sz="4400" lang="en-US" spc="-1" strike="noStrike">
              <a:solidFill>
                <a:srgbClr val="000000"/>
              </a:solidFill>
              <a:latin typeface="Franklin Gothic Book"/>
            </a:endParaRPr>
          </a:p>
        </p:txBody>
      </p:sp>
      <p:sp>
        <p:nvSpPr>
          <p:cNvPr id="1048603" name="TextShape 2"/>
          <p:cNvSpPr txBox="1"/>
          <p:nvPr/>
        </p:nvSpPr>
        <p:spPr>
          <a:xfrm>
            <a:off x="581040" y="1302120"/>
            <a:ext cx="11029320" cy="4672800"/>
          </a:xfrm>
          <a:prstGeom prst="rect"/>
          <a:noFill/>
          <a:ln>
            <a:noFill/>
          </a:ln>
        </p:spPr>
        <p:txBody>
          <a:bodyPr anchor="ctr"/>
          <a:p>
            <a:pPr>
              <a:lnSpc>
                <a:spcPct val="110000"/>
              </a:lnSpc>
              <a:spcBef>
                <a:spcPts val="360"/>
              </a:spcBef>
              <a:spcAft>
                <a:spcPts val="601"/>
              </a:spcAft>
            </a:pPr>
            <a:r>
              <a:rPr b="1" sz="1800" lang="en-US" spc="-1" strike="noStrike">
                <a:solidFill>
                  <a:srgbClr val="0F0F0F"/>
                </a:solidFill>
                <a:latin typeface="Franklin Gothic Book"/>
                <a:ea typeface="Franklin Gothic Book"/>
              </a:rPr>
              <a:t>The "System Approach" section outlines the overall strategy and methodology for developing and implementing the </a:t>
            </a:r>
            <a:r>
              <a:rPr b="1" sz="1800" lang="en-US" spc="-1" strike="noStrike">
                <a:solidFill>
                  <a:srgbClr val="0D0D0D"/>
                </a:solidFill>
                <a:latin typeface="Söhne"/>
                <a:ea typeface="Franklin Gothic Book"/>
              </a:rPr>
              <a:t>In today's digital age</a:t>
            </a:r>
            <a:r>
              <a:rPr b="1" sz="1800" lang="en-US" spc="-1" strike="noStrike">
                <a:solidFill>
                  <a:srgbClr val="0F0F0F"/>
                </a:solidFill>
                <a:latin typeface="Franklin Gothic Book"/>
                <a:ea typeface="Franklin Gothic Book"/>
              </a:rPr>
              <a:t>. Here's a suggested structure for this section:</a:t>
            </a:r>
            <a:endParaRPr b="0" sz="1800" lang="en-US" spc="-1" strike="noStrike">
              <a:solidFill>
                <a:srgbClr val="404040"/>
              </a:solidFill>
              <a:latin typeface="Franklin Gothic Book"/>
            </a:endParaRPr>
          </a:p>
          <a:p>
            <a:pPr indent="-304920" marL="305280">
              <a:lnSpc>
                <a:spcPct val="110000"/>
              </a:lnSpc>
              <a:spcBef>
                <a:spcPts val="360"/>
              </a:spcBef>
              <a:spcAft>
                <a:spcPts val="601"/>
              </a:spcAft>
              <a:buClr>
                <a:srgbClr val="1CADE4"/>
              </a:buClr>
              <a:buSzPct val="92000"/>
              <a:buFont typeface="Wingdings 2" charset="2"/>
              <a:buChar char=""/>
            </a:pPr>
            <a:r>
              <a:rPr b="1" sz="1800" lang="en-US" spc="-1" strike="noStrike">
                <a:solidFill>
                  <a:srgbClr val="0F0F0F"/>
                </a:solidFill>
                <a:latin typeface="Franklin Gothic Book"/>
                <a:ea typeface="Franklin Gothic Book"/>
              </a:rPr>
              <a:t>System requirements</a:t>
            </a:r>
            <a:endParaRPr b="0" sz="1800" lang="en-US" spc="-1" strike="noStrike">
              <a:solidFill>
                <a:srgbClr val="404040"/>
              </a:solidFill>
              <a:latin typeface="Franklin Gothic Book"/>
            </a:endParaRPr>
          </a:p>
          <a:p>
            <a:pPr indent="-304920" marL="305280">
              <a:lnSpc>
                <a:spcPct val="110000"/>
              </a:lnSpc>
              <a:spcBef>
                <a:spcPts val="360"/>
              </a:spcBef>
              <a:spcAft>
                <a:spcPts val="601"/>
              </a:spcAft>
              <a:buClr>
                <a:srgbClr val="1CADE4"/>
              </a:buClr>
              <a:buSzPct val="92000"/>
              <a:buFont typeface="Wingdings 2" charset="2"/>
              <a:buChar char=""/>
            </a:pPr>
            <a:r>
              <a:rPr b="1" sz="1800" lang="en-US" spc="-1" strike="noStrike">
                <a:solidFill>
                  <a:srgbClr val="0F0F0F"/>
                </a:solidFill>
                <a:latin typeface="Franklin Gothic Book"/>
                <a:ea typeface="Franklin Gothic Book"/>
              </a:rPr>
              <a:t>Library required to build the model</a:t>
            </a:r>
            <a:endParaRPr b="0" sz="18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extShape 1"/>
          <p:cNvSpPr txBox="1"/>
          <p:nvPr/>
        </p:nvSpPr>
        <p:spPr>
          <a:xfrm>
            <a:off x="581040" y="7020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05" name="TextShape 2"/>
          <p:cNvSpPr txBox="1"/>
          <p:nvPr/>
        </p:nvSpPr>
        <p:spPr>
          <a:xfrm>
            <a:off x="581040" y="1302120"/>
            <a:ext cx="11029320" cy="5366880"/>
          </a:xfrm>
          <a:prstGeom prst="rect"/>
          <a:noFill/>
          <a:ln>
            <a:noFill/>
          </a:ln>
        </p:spPr>
        <p:txBody>
          <a:bodyPr anchor="ctr">
            <a:normAutofit/>
          </a:bodyPr>
          <a:p>
            <a:pPr indent="-304920" marL="305280">
              <a:lnSpc>
                <a:spcPct val="11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ea typeface="Franklin Gothic Book"/>
              </a:rPr>
              <a:t>In the Algorithm section, describe the machine learning algorithm chosen for today ‘sdigital age. Here's an example structure for this section:</a:t>
            </a:r>
            <a:endParaRPr b="0" sz="1400" lang="en-US" spc="-1" strike="noStrike">
              <a:solidFill>
                <a:srgbClr val="404040"/>
              </a:solidFill>
              <a:latin typeface="Franklin Gothic Book"/>
            </a:endParaRPr>
          </a:p>
          <a:p>
            <a:pPr indent="-305640" marL="306000">
              <a:lnSpc>
                <a:spcPct val="110000"/>
              </a:lnSpc>
              <a:spcBef>
                <a:spcPts val="281"/>
              </a:spcBef>
              <a:spcAft>
                <a:spcPts val="601"/>
              </a:spcAft>
              <a:buClr>
                <a:srgbClr val="1CADE4"/>
              </a:buClr>
              <a:buSzPct val="92000"/>
              <a:buFont typeface="Arial"/>
              <a:buChar char="•"/>
            </a:pPr>
            <a:r>
              <a:rPr b="1" sz="1400" lang="en-US" spc="-1" strike="noStrike">
                <a:solidFill>
                  <a:srgbClr val="404040"/>
                </a:solidFill>
                <a:latin typeface="Franklin Gothic Book"/>
                <a:ea typeface="Franklin Gothic Book"/>
              </a:rPr>
              <a:t>Algorithm Selection:</a:t>
            </a:r>
            <a:r>
              <a:rPr b="0" sz="1400" lang="en-US" spc="-1" strike="noStrike">
                <a:solidFill>
                  <a:srgbClr val="0D0D0D"/>
                </a:solidFill>
                <a:latin typeface="Söhne"/>
                <a:ea typeface="Franklin Gothic Book"/>
              </a:rPr>
              <a:t> In this step, appropriate machine learning algorithms are chosen to detect keyloggers effectively.Algorithms commonly used for this purpose include decision trees, random forests, support vector machines (SVM), logistic regression, and neural networks.The selection is based on factors such as the nature of the data, complexity of the problem, and desired performance metrics</a:t>
            </a:r>
            <a:endParaRPr b="0" sz="1400" lang="en-US" spc="-1" strike="noStrike">
              <a:solidFill>
                <a:srgbClr val="404040"/>
              </a:solidFill>
              <a:latin typeface="Franklin Gothic Book"/>
            </a:endParaRPr>
          </a:p>
          <a:p>
            <a:pPr indent="-305640" marL="306000">
              <a:lnSpc>
                <a:spcPct val="110000"/>
              </a:lnSpc>
              <a:spcBef>
                <a:spcPts val="281"/>
              </a:spcBef>
              <a:spcAft>
                <a:spcPts val="601"/>
              </a:spcAft>
              <a:buClr>
                <a:srgbClr val="1CADE4"/>
              </a:buClr>
              <a:buSzPct val="92000"/>
              <a:buFont typeface="Arial"/>
              <a:buChar char="•"/>
            </a:pPr>
            <a:r>
              <a:rPr b="1" sz="1400" lang="en-US" spc="-1" strike="noStrike">
                <a:solidFill>
                  <a:srgbClr val="404040"/>
                </a:solidFill>
                <a:latin typeface="Franklin Gothic Book"/>
                <a:ea typeface="Franklin Gothic Book"/>
              </a:rPr>
              <a:t>Data Input:</a:t>
            </a:r>
            <a:r>
              <a:rPr b="0" sz="1400" lang="en-US" spc="-1" strike="noStrike">
                <a:solidFill>
                  <a:srgbClr val="0D0D0D"/>
                </a:solidFill>
                <a:latin typeface="Söhne"/>
                <a:ea typeface="Franklin Gothic Book"/>
              </a:rPr>
              <a:t> Data input involves collecting relevant data that will be used to train the machine learning model.This includes historical data on keylogger incidents, user behavior patterns, system logs, and any other relevant data sources.The data is typically structured into features (e.g., keystroke dynamics, system activities) and labels (indicating whether a keylogger is present).</a:t>
            </a:r>
            <a:endParaRPr b="0" sz="1400" lang="en-US" spc="-1" strike="noStrike">
              <a:solidFill>
                <a:srgbClr val="404040"/>
              </a:solidFill>
              <a:latin typeface="Franklin Gothic Book"/>
            </a:endParaRPr>
          </a:p>
          <a:p>
            <a:pPr indent="-305640" marL="306000">
              <a:lnSpc>
                <a:spcPct val="110000"/>
              </a:lnSpc>
              <a:spcBef>
                <a:spcPts val="281"/>
              </a:spcBef>
              <a:spcAft>
                <a:spcPts val="601"/>
              </a:spcAft>
              <a:buClr>
                <a:srgbClr val="1CADE4"/>
              </a:buClr>
              <a:buSzPct val="92000"/>
              <a:buFont typeface="Arial"/>
              <a:buChar char="•"/>
            </a:pPr>
            <a:r>
              <a:rPr b="1" sz="1400" lang="en-US" spc="-1" strike="noStrike">
                <a:solidFill>
                  <a:srgbClr val="404040"/>
                </a:solidFill>
                <a:latin typeface="Franklin Gothic Book"/>
                <a:ea typeface="Franklin Gothic Book"/>
              </a:rPr>
              <a:t>Training Process:</a:t>
            </a:r>
            <a:r>
              <a:rPr b="0" sz="1400" lang="en-US" spc="-1" strike="noStrike">
                <a:solidFill>
                  <a:srgbClr val="0D0D0D"/>
                </a:solidFill>
                <a:latin typeface="Söhne"/>
                <a:ea typeface="Franklin Gothic Book"/>
              </a:rPr>
              <a:t> In the training process, the selected machine learning algorithm is trained on the input data.The algorithm learns patterns and relationships within the data to distinguish between normal user behavior and keylogger activity.Training involves iterative optimization of the algorithm's parameters to minimize prediction errors and maximize performance.</a:t>
            </a:r>
            <a:endParaRPr b="0" sz="1400" lang="en-US" spc="-1" strike="noStrike">
              <a:solidFill>
                <a:srgbClr val="404040"/>
              </a:solidFill>
              <a:latin typeface="Franklin Gothic Book"/>
            </a:endParaRPr>
          </a:p>
          <a:p>
            <a:pPr indent="-305640" marL="306000">
              <a:lnSpc>
                <a:spcPct val="110000"/>
              </a:lnSpc>
              <a:spcBef>
                <a:spcPts val="340"/>
              </a:spcBef>
              <a:spcAft>
                <a:spcPts val="601"/>
              </a:spcAft>
              <a:buClr>
                <a:srgbClr val="1CADE4"/>
              </a:buClr>
              <a:buSzPct val="92000"/>
              <a:buFont typeface="Wingdings 2" charset="2"/>
              <a:buChar char=""/>
            </a:pPr>
            <a:r>
              <a:rPr b="1" sz="1700" lang="en-US" spc="-1" strike="noStrike">
                <a:solidFill>
                  <a:srgbClr val="0D0D0D"/>
                </a:solidFill>
                <a:latin typeface="Söhne"/>
                <a:ea typeface="Franklin Gothic Book"/>
              </a:rPr>
              <a:t>Prediction Process</a:t>
            </a:r>
            <a:r>
              <a:rPr b="0" sz="1700" lang="en-US" spc="-1" strike="noStrike">
                <a:solidFill>
                  <a:srgbClr val="0D0D0D"/>
                </a:solidFill>
                <a:latin typeface="Söhne"/>
                <a:ea typeface="Franklin Gothic Book"/>
              </a:rPr>
              <a:t>:</a:t>
            </a:r>
            <a:endParaRPr b="0" sz="1700" lang="en-US" spc="-1" strike="noStrike">
              <a:solidFill>
                <a:srgbClr val="404040"/>
              </a:solidFill>
              <a:latin typeface="Franklin Gothic Book"/>
            </a:endParaRPr>
          </a:p>
          <a:p>
            <a:pPr indent="-305640" marL="306000">
              <a:lnSpc>
                <a:spcPct val="110000"/>
              </a:lnSpc>
              <a:spcBef>
                <a:spcPts val="281"/>
              </a:spcBef>
              <a:spcAft>
                <a:spcPts val="601"/>
              </a:spcAft>
              <a:buClr>
                <a:srgbClr val="1CADE4"/>
              </a:buClr>
              <a:buSzPct val="92000"/>
              <a:buFont typeface="Arial"/>
              <a:buChar char="•"/>
            </a:pPr>
            <a:r>
              <a:rPr b="0" sz="1400" lang="en-US" spc="-1" strike="noStrike">
                <a:solidFill>
                  <a:srgbClr val="0D0D0D"/>
                </a:solidFill>
                <a:latin typeface="Söhne"/>
                <a:ea typeface="Franklin Gothic Book"/>
              </a:rPr>
              <a:t>Once the model is trained, it can be used to predict whether keylogger activity is present in new, unseen data.During the prediction process, the trained model analyzes input data and generates predictions or probabilities indicating the likelihood of keylogger activity.Predictions are based on learned patterns and decision boundaries derived from the training data, allowing the model to classify instances as either benign or indicative of a keylogger threat.</a:t>
            </a:r>
            <a:endParaRPr b="0" sz="1400" lang="en-US" spc="-1" strike="noStrike">
              <a:solidFill>
                <a:srgbClr val="404040"/>
              </a:solidFill>
              <a:latin typeface="Franklin Gothic Book"/>
            </a:endParaRPr>
          </a:p>
          <a:p>
            <a:pPr>
              <a:lnSpc>
                <a:spcPct val="110000"/>
              </a:lnSpc>
              <a:spcBef>
                <a:spcPts val="340"/>
              </a:spcBef>
              <a:spcAft>
                <a:spcPts val="601"/>
              </a:spcAft>
            </a:pPr>
            <a:endParaRPr b="0" sz="14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extShape 1"/>
          <p:cNvSpPr txBox="1"/>
          <p:nvPr/>
        </p:nvSpPr>
        <p:spPr>
          <a:xfrm>
            <a:off x="581040" y="702000"/>
            <a:ext cx="11029320" cy="529920"/>
          </a:xfrm>
          <a:prstGeom prst="rect"/>
          <a:noFill/>
          <a:ln>
            <a:noFill/>
          </a:ln>
        </p:spPr>
        <p:txBody>
          <a:bodyPr anchor="b">
            <a:normAutofit fontScale="86364" lnSpcReduction="20000"/>
          </a:bodyPr>
          <a:p>
            <a:pPr>
              <a:lnSpc>
                <a:spcPct val="100000"/>
              </a:lnSpc>
            </a:pPr>
            <a:r>
              <a:rPr b="1" cap="all" sz="4400" lang="en-US" spc="-1" strike="noStrike">
                <a:solidFill>
                  <a:srgbClr val="1CADE4"/>
                </a:solidFill>
                <a:latin typeface="Arial"/>
                <a:ea typeface="Franklin Gothic Demi"/>
              </a:rPr>
              <a:t>Result</a:t>
            </a:r>
            <a:endParaRPr b="0" sz="4400" lang="en-US" spc="-1" strike="noStrike">
              <a:solidFill>
                <a:srgbClr val="000000"/>
              </a:solidFill>
              <a:latin typeface="Franklin Gothic Book"/>
            </a:endParaRPr>
          </a:p>
        </p:txBody>
      </p:sp>
      <p:pic>
        <p:nvPicPr>
          <p:cNvPr id="2097154" name="" descr=""/>
          <p:cNvPicPr>
            <a:picLocks/>
          </p:cNvPicPr>
          <p:nvPr/>
        </p:nvPicPr>
        <p:blipFill>
          <a:blip xmlns:r="http://schemas.openxmlformats.org/officeDocument/2006/relationships" r:embed="rId1"/>
          <a:srcRect l="4753" t="8799" r="0" b="8666"/>
          <a:stretch>
            <a:fillRect/>
          </a:stretch>
        </p:blipFill>
        <p:spPr>
          <a:xfrm>
            <a:off x="5760000" y="1800000"/>
            <a:ext cx="4896000" cy="3570840"/>
          </a:xfrm>
          <a:prstGeom prst="rect"/>
          <a:ln>
            <a:noFill/>
          </a:ln>
        </p:spPr>
      </p:pic>
      <p:pic>
        <p:nvPicPr>
          <p:cNvPr id="2097155" name="" descr=""/>
          <p:cNvPicPr>
            <a:picLocks/>
          </p:cNvPicPr>
          <p:nvPr/>
        </p:nvPicPr>
        <p:blipFill>
          <a:blip xmlns:r="http://schemas.openxmlformats.org/officeDocument/2006/relationships" r:embed="rId2"/>
          <a:srcRect l="5542" t="7544" r="0" b="6171"/>
          <a:stretch>
            <a:fillRect/>
          </a:stretch>
        </p:blipFill>
        <p:spPr>
          <a:xfrm>
            <a:off x="720000" y="1741244"/>
            <a:ext cx="4905360" cy="3730036"/>
          </a:xfrm>
          <a:prstGeom prst="rect"/>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7" name="TextShape 1"/>
          <p:cNvSpPr txBox="1"/>
          <p:nvPr/>
        </p:nvSpPr>
        <p:spPr>
          <a:xfrm>
            <a:off x="581040" y="702000"/>
            <a:ext cx="11029320" cy="529920"/>
          </a:xfrm>
          <a:prstGeom prst="rect"/>
          <a:noFill/>
          <a:ln>
            <a:noFill/>
          </a:ln>
        </p:spPr>
        <p:txBody>
          <a:bodyPr anchor="b"/>
          <a:p>
            <a:pPr>
              <a:lnSpc>
                <a:spcPct val="100000"/>
              </a:lnSpc>
            </a:pPr>
            <a:r>
              <a:rPr b="0" cap="all" sz="2800" lang="en-US" spc="-1" strike="noStrike">
                <a:solidFill>
                  <a:srgbClr val="77CEEF"/>
                </a:solidFill>
                <a:latin typeface="Franklin Gothic Demi"/>
              </a:rPr>
              <a:t>conclusion</a:t>
            </a:r>
            <a:endParaRPr b="0" sz="2800" lang="en-US" spc="-1" strike="noStrike">
              <a:solidFill>
                <a:srgbClr val="000000"/>
              </a:solidFill>
              <a:latin typeface="Franklin Gothic Book"/>
            </a:endParaRPr>
          </a:p>
        </p:txBody>
      </p:sp>
      <p:sp>
        <p:nvSpPr>
          <p:cNvPr id="1048608" name="TextShape 2"/>
          <p:cNvSpPr txBox="1"/>
          <p:nvPr/>
        </p:nvSpPr>
        <p:spPr>
          <a:xfrm>
            <a:off x="581040" y="1302120"/>
            <a:ext cx="11029320" cy="4672800"/>
          </a:xfrm>
          <a:prstGeom prst="rect"/>
          <a:noFill/>
          <a:ln>
            <a:noFill/>
          </a:ln>
        </p:spPr>
        <p:txBody>
          <a:bodyPr anchor="ctr"/>
          <a:p>
            <a:pPr indent="-30564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000000"/>
                </a:solidFill>
                <a:latin typeface="Söhne"/>
              </a:rPr>
              <a:t>T</a:t>
            </a:r>
            <a:r>
              <a:rPr b="0" sz="1600" lang="en-US" spc="-1" strike="noStrike">
                <a:solidFill>
                  <a:srgbClr val="000000"/>
                </a:solidFill>
                <a:latin typeface="Söhne"/>
              </a:rPr>
              <a:t>he proliferation of keyloggers represents a critical challenge in the contemporary digital landscape, where cybersecurity threats are prevalent. These stealthy software tools can clandestinely capture sensitive information, posing significant risks to individuals and organizations alike. The consequences of keylogger attacks, including identity theft, financial loss, and privacy breaches, underscore the urgent need for robust cybersecurity measures. By fostering awareness, implementing preventive measures, and leveraging advanced technologies, individuals and organizations can mitigate the threat posed by keyloggers and safeguard against the devastating impact of cyber threats in today's digital age.</a:t>
            </a:r>
            <a:endParaRPr b="0" sz="1600" lang="en-US" spc="-1" strike="noStrike">
              <a:solidFill>
                <a:srgbClr val="404040"/>
              </a:solidFill>
              <a:latin typeface="Franklin Gothic Book"/>
            </a:endParaRPr>
          </a:p>
          <a:p>
            <a:pPr>
              <a:lnSpc>
                <a:spcPct val="110000"/>
              </a:lnSpc>
              <a:spcBef>
                <a:spcPts val="340"/>
              </a:spcBef>
              <a:spcAft>
                <a:spcPts val="601"/>
              </a:spcAft>
            </a:pPr>
            <a:endParaRPr b="0" sz="16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9" name="TextShape 1"/>
          <p:cNvSpPr txBox="1"/>
          <p:nvPr/>
        </p:nvSpPr>
        <p:spPr>
          <a:xfrm>
            <a:off x="581040" y="1302120"/>
            <a:ext cx="11029320" cy="4672800"/>
          </a:xfrm>
          <a:prstGeom prst="rect"/>
          <a:noFill/>
          <a:ln>
            <a:noFill/>
          </a:ln>
        </p:spPr>
        <p:txBody>
          <a:bodyPr anchor="ctr"/>
          <a:p>
            <a:pPr indent="-304920" marL="305280">
              <a:lnSpc>
                <a:spcPct val="110000"/>
              </a:lnSpc>
              <a:spcBef>
                <a:spcPts val="340"/>
              </a:spcBef>
              <a:spcAft>
                <a:spcPts val="601"/>
              </a:spcAft>
              <a:buClr>
                <a:srgbClr val="1CADE4"/>
              </a:buClr>
              <a:buSzPct val="92000"/>
              <a:buFont typeface="Wingdings 2" charset="2"/>
              <a:buChar char=""/>
            </a:pPr>
            <a:r>
              <a:rPr b="0" sz="1700" lang="en-US" spc="-1" strike="noStrike">
                <a:solidFill>
                  <a:srgbClr val="0D0D0D"/>
                </a:solidFill>
                <a:latin typeface="Söhne"/>
              </a:rPr>
              <a:t>Ongoing research and development efforts to stay ahead of emerging keylogger threats, anticipate future attack vectors, and innovate new countermeasures to protect against evolving cybersecurity risks.</a:t>
            </a:r>
            <a:endParaRPr b="0" sz="1700" lang="en-US" spc="-1" strike="noStrike">
              <a:solidFill>
                <a:srgbClr val="404040"/>
              </a:solidFill>
              <a:latin typeface="Franklin Gothic Book"/>
            </a:endParaRPr>
          </a:p>
        </p:txBody>
      </p:sp>
      <p:sp>
        <p:nvSpPr>
          <p:cNvPr id="1048610" name="CustomShape 2"/>
          <p:cNvSpPr/>
          <p:nvPr/>
        </p:nvSpPr>
        <p:spPr>
          <a:xfrm>
            <a:off x="535680" y="844560"/>
            <a:ext cx="11029320" cy="529920"/>
          </a:xfrm>
          <a:prstGeom prst="rect"/>
          <a:noFill/>
          <a:ln>
            <a:noFill/>
          </a:ln>
        </p:spPr>
        <p:style>
          <a:lnRef idx="0">
            <a:srgbClr val="000000"/>
          </a:lnRef>
          <a:fillRef idx="0">
            <a:srgbClr val="000000"/>
          </a:fillRef>
          <a:effectRef idx="0">
            <a:srgbClr val="000000"/>
          </a:effectRef>
          <a:fontRef idx="minor">
            <a:srgbClr val="000000"/>
          </a:fontRef>
        </p:style>
        <p:txBody>
          <a:bodyPr anchor="b">
            <a:normAutofit fontScale="86364" lnSpcReduction="20000"/>
          </a:bodyPr>
          <a:p>
            <a:pPr>
              <a:lnSpc>
                <a:spcPct val="100000"/>
              </a:lnSpc>
            </a:pPr>
            <a:r>
              <a:rPr b="1" cap="all" sz="4400" lang="en-IN" spc="-1" strike="noStrike">
                <a:solidFill>
                  <a:srgbClr val="1CADE4"/>
                </a:solidFill>
                <a:latin typeface="Arial"/>
              </a:rPr>
              <a:t>Future scope</a:t>
            </a:r>
            <a:endParaRPr b="0" sz="4400" lang="en-IN" spc="-1" strike="noStrike">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LibreOffice/6.0.7.3$Linux_X86_64 LibreOffice_project/00m0$Build-3</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2024-04-04T15:14:26Z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y fmtid="{D5CDD505-2E9C-101B-9397-08002B2CF9AE}" pid="13" name="ICV">
    <vt:lpwstr>5279533f6f5a4f4195fd2279f4567c38</vt:lpwstr>
  </property>
</Properties>
</file>