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7" r:id="rId3"/>
    <p:sldId id="268" r:id="rId4"/>
    <p:sldId id="262" r:id="rId5"/>
    <p:sldId id="260" r:id="rId6"/>
    <p:sldId id="264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A9B28AE-FA06-4671-974F-B6DEAE8BCAF6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8475C4C-8B0E-4EDD-AA5A-F873F60D678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9B28AE-FA06-4671-974F-B6DEAE8BCAF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475C4C-8B0E-4EDD-AA5A-F873F60D678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9B28AE-FA06-4671-974F-B6DEAE8BCAF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475C4C-8B0E-4EDD-AA5A-F873F60D678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9B28AE-FA06-4671-974F-B6DEAE8BCAF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475C4C-8B0E-4EDD-AA5A-F873F60D678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9B28AE-FA06-4671-974F-B6DEAE8BCAF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475C4C-8B0E-4EDD-AA5A-F873F60D678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9B28AE-FA06-4671-974F-B6DEAE8BCAF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475C4C-8B0E-4EDD-AA5A-F873F60D678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9B28AE-FA06-4671-974F-B6DEAE8BCAF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475C4C-8B0E-4EDD-AA5A-F873F60D678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9B28AE-FA06-4671-974F-B6DEAE8BCAF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475C4C-8B0E-4EDD-AA5A-F873F60D678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9B28AE-FA06-4671-974F-B6DEAE8BCAF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475C4C-8B0E-4EDD-AA5A-F873F60D678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9B28AE-FA06-4671-974F-B6DEAE8BCAF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475C4C-8B0E-4EDD-AA5A-F873F60D678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9B28AE-FA06-4671-974F-B6DEAE8BCAF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475C4C-8B0E-4EDD-AA5A-F873F60D678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A9B28AE-FA06-4671-974F-B6DEAE8BCAF6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8475C4C-8B0E-4EDD-AA5A-F873F60D678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2560320"/>
          </a:xfrm>
        </p:spPr>
        <p:txBody>
          <a:bodyPr/>
          <a:lstStyle/>
          <a:p>
            <a:r>
              <a:rPr lang="en-IN" altLang="en-US" dirty="0"/>
              <a:t>         EDA MINI PROJECT - FINAL REPORT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2435"/>
            <a:ext cx="10972800" cy="3715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</a:t>
            </a:r>
            <a:r>
              <a:rPr lang="en-IN" sz="2800" dirty="0">
                <a:latin typeface="Tahoma" panose="020B0604030504040204" charset="0"/>
                <a:cs typeface="Tahoma" panose="020B0604030504040204" charset="0"/>
              </a:rPr>
              <a:t> -  MUTHU KRISHNAN 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1800" dirty="0">
              <a:sym typeface="+mn-ea"/>
            </a:endParaRPr>
          </a:p>
          <a:p>
            <a:pPr marL="0" indent="0">
              <a:buNone/>
            </a:pPr>
            <a:endParaRPr lang="en-IN" altLang="en-US" sz="1800" dirty="0">
              <a:sym typeface="+mn-ea"/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U</a:t>
            </a:r>
            <a:r>
              <a:rPr lang="en-US" dirty="0"/>
              <a:t>nnecessary columns</a:t>
            </a:r>
            <a:r>
              <a:rPr lang="en-IN" altLang="en-US" dirty="0"/>
              <a:t> are dropped from dataset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172783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infer from the initial part of the dataset: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had unnecessary columns such as photo, club logo, jersey number which we dropped.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2.We do not need these columns because they would not affect our further data analysis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1800" dirty="0">
              <a:sym typeface="+mn-ea"/>
            </a:endParaRPr>
          </a:p>
          <a:p>
            <a:pPr marL="0" indent="0">
              <a:buNone/>
            </a:pPr>
            <a:endParaRPr lang="en-IN" altLang="en-US" sz="1800" dirty="0">
              <a:sym typeface="+mn-ea"/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452755" y="3076575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IN" dirty="0"/>
          </a:p>
          <a:p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52755" y="3533775"/>
            <a:ext cx="10972800" cy="2913380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1800" dirty="0">
              <a:sym typeface="+mn-ea"/>
            </a:endParaRPr>
          </a:p>
          <a:p>
            <a:pPr marL="0" indent="0">
              <a:buNone/>
            </a:pPr>
            <a:endParaRPr lang="en-IN" altLang="en-US" sz="1800" dirty="0">
              <a:sym typeface="+mn-ea"/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</a:t>
            </a:r>
            <a:r>
              <a:rPr lang="en-US" dirty="0"/>
              <a:t> plot for overall ratings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72" y="1985646"/>
            <a:ext cx="9736137" cy="433387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355" y="1103630"/>
            <a:ext cx="10901045" cy="95313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cs typeface="+mn-lt"/>
                <a:sym typeface="+mn-ea"/>
              </a:rPr>
              <a:t>Generated </a:t>
            </a:r>
            <a:r>
              <a:rPr lang="en-IN" sz="2800" dirty="0" err="1">
                <a:cs typeface="+mn-lt"/>
                <a:sym typeface="+mn-ea"/>
              </a:rPr>
              <a:t>dist</a:t>
            </a:r>
            <a:r>
              <a:rPr lang="en-IN" sz="2800" dirty="0">
                <a:cs typeface="+mn-lt"/>
                <a:sym typeface="+mn-ea"/>
              </a:rPr>
              <a:t> plot for showing overall ratings of the players</a:t>
            </a:r>
            <a:endParaRPr lang="en-IN" sz="2800" dirty="0">
              <a:cs typeface="+mn-lt"/>
            </a:endParaRPr>
          </a:p>
          <a:p>
            <a:pPr marL="0" indent="0">
              <a:buNone/>
            </a:pPr>
            <a:endParaRPr lang="en-IN" sz="2800" dirty="0"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735"/>
            <a:ext cx="10972800" cy="1435100"/>
          </a:xfrm>
        </p:spPr>
        <p:txBody>
          <a:bodyPr/>
          <a:lstStyle/>
          <a:p>
            <a:r>
              <a:rPr lang="en-US" dirty="0"/>
              <a:t>Pair Plots</a:t>
            </a:r>
            <a:br>
              <a:rPr lang="en-US" dirty="0"/>
            </a:br>
            <a:r>
              <a:rPr lang="en-US" sz="2400" dirty="0">
                <a:cs typeface="+mj-lt"/>
                <a:sym typeface="+mn-ea"/>
              </a:rPr>
              <a:t>Generated </a:t>
            </a:r>
            <a:r>
              <a:rPr lang="en-US" sz="2400" dirty="0" err="1">
                <a:cs typeface="+mj-lt"/>
                <a:sym typeface="+mn-ea"/>
              </a:rPr>
              <a:t>pairplots</a:t>
            </a:r>
            <a:r>
              <a:rPr lang="en-US" sz="2400" dirty="0">
                <a:cs typeface="+mj-lt"/>
                <a:sym typeface="+mn-ea"/>
              </a:rPr>
              <a:t> for the data  for certain columns which gave us the clear idea how features are related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" y="1854835"/>
            <a:ext cx="9389110" cy="462153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Top 20 Players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330690" cy="216408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  <a:cs typeface="+mj-lt"/>
              </a:rPr>
              <a:t>Generated a table that contain</a:t>
            </a:r>
            <a:r>
              <a:rPr lang="en-IN" altLang="en-US" sz="2000" dirty="0">
                <a:latin typeface="+mj-lt"/>
                <a:cs typeface="+mj-lt"/>
              </a:rPr>
              <a:t>s</a:t>
            </a:r>
            <a:r>
              <a:rPr lang="en-US" sz="2000" dirty="0">
                <a:latin typeface="+mj-lt"/>
                <a:cs typeface="+mj-lt"/>
              </a:rPr>
              <a:t> top 20 players with rank by overall score and whose contract expired in 2020</a:t>
            </a:r>
            <a:endParaRPr lang="en-US" sz="2000" dirty="0">
              <a:latin typeface="+mj-lt"/>
              <a:cs typeface="+mj-lt"/>
            </a:endParaRPr>
          </a:p>
          <a:p>
            <a:r>
              <a:rPr lang="en-US" sz="2000" dirty="0">
                <a:latin typeface="+mj-lt"/>
                <a:cs typeface="+mj-lt"/>
              </a:rPr>
              <a:t>For this table calculated average wages, age ,and correlation Which came to be 0.67.</a:t>
            </a:r>
            <a:endParaRPr lang="en-US" sz="2000" dirty="0">
              <a:latin typeface="+mj-lt"/>
              <a:cs typeface="+mj-lt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14743" t="32307" r="44271" b="20668"/>
          <a:stretch>
            <a:fillRect/>
          </a:stretch>
        </p:blipFill>
        <p:spPr>
          <a:xfrm>
            <a:off x="2470785" y="2287270"/>
            <a:ext cx="5607685" cy="345884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609600" y="5870575"/>
            <a:ext cx="9330690" cy="784860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cs typeface="+mn-lt"/>
              </a:rPr>
              <a:t>By seeing above graph we can tell that they are positively co</a:t>
            </a:r>
            <a:r>
              <a:rPr lang="en-IN" altLang="en-US" sz="2000" dirty="0">
                <a:cs typeface="+mn-lt"/>
              </a:rPr>
              <a:t>r</a:t>
            </a:r>
            <a:r>
              <a:rPr lang="en-US" sz="2000" dirty="0">
                <a:cs typeface="+mn-lt"/>
              </a:rPr>
              <a:t>related</a:t>
            </a:r>
            <a:r>
              <a:rPr lang="en-IN" altLang="en-US" sz="2000" dirty="0">
                <a:cs typeface="+mn-lt"/>
              </a:rPr>
              <a:t>.</a:t>
            </a:r>
            <a:r>
              <a:rPr lang="en-US" sz="2000" dirty="0">
                <a:cs typeface="+mn-lt"/>
              </a:rPr>
              <a:t> </a:t>
            </a:r>
            <a:endParaRPr lang="en-US" sz="2000" dirty="0">
              <a:cs typeface="+mn-lt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Top 5 Players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49280" cy="1311910"/>
          </a:xfrm>
        </p:spPr>
        <p:txBody>
          <a:bodyPr>
            <a:normAutofit/>
          </a:bodyPr>
          <a:lstStyle/>
          <a:p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enerated a table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5 players and unique position by overall ratings.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hecked whe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player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repeated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IN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,but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player is repeated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Calculated the av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wages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the top 5 players in all unique positions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rcRect l="13069" t="22085" r="22445" b="11410"/>
          <a:stretch>
            <a:fillRect/>
          </a:stretch>
        </p:blipFill>
        <p:spPr>
          <a:xfrm>
            <a:off x="791845" y="2338070"/>
            <a:ext cx="8012430" cy="4309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1230</Words>
  <Application>WPS Presentation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Tahoma</vt:lpstr>
      <vt:lpstr>Microsoft YaHei</vt:lpstr>
      <vt:lpstr>Arial Unicode MS</vt:lpstr>
      <vt:lpstr>Calibri</vt:lpstr>
      <vt:lpstr>Blue Waves</vt:lpstr>
      <vt:lpstr>         EDA MINI PROJECT - FINAL REPORT</vt:lpstr>
      <vt:lpstr>Dropping unnecessary columns</vt:lpstr>
      <vt:lpstr>Dist plot for overall ratings</vt:lpstr>
      <vt:lpstr>Pair Plots Generated pairplots for the data  for certain columns which gave us the clear idea how features are related </vt:lpstr>
      <vt:lpstr>Top 20 Players</vt:lpstr>
      <vt:lpstr>Top 5 Players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ANALYSIS</dc:title>
  <dc:creator>Mohini Marathe</dc:creator>
  <cp:lastModifiedBy>muthu</cp:lastModifiedBy>
  <cp:revision>17</cp:revision>
  <dcterms:created xsi:type="dcterms:W3CDTF">2021-03-08T12:23:00Z</dcterms:created>
  <dcterms:modified xsi:type="dcterms:W3CDTF">2021-03-22T16:50:38Z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