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89" r:id="rId3"/>
    <p:sldId id="257" r:id="rId4"/>
    <p:sldId id="290" r:id="rId5"/>
    <p:sldId id="285" r:id="rId6"/>
    <p:sldId id="258" r:id="rId7"/>
    <p:sldId id="291" r:id="rId8"/>
    <p:sldId id="259" r:id="rId9"/>
    <p:sldId id="260" r:id="rId10"/>
    <p:sldId id="261" r:id="rId11"/>
    <p:sldId id="286" r:id="rId12"/>
    <p:sldId id="287" r:id="rId13"/>
    <p:sldId id="262" r:id="rId14"/>
    <p:sldId id="263" r:id="rId15"/>
    <p:sldId id="264" r:id="rId16"/>
    <p:sldId id="265" r:id="rId17"/>
    <p:sldId id="266" r:id="rId18"/>
    <p:sldId id="267" r:id="rId19"/>
    <p:sldId id="278" r:id="rId20"/>
  </p:sldIdLst>
  <p:sldSz cx="9144000" cy="5143500" type="screen16x9"/>
  <p:notesSz cx="6858000" cy="9144000"/>
  <p:embeddedFontLst>
    <p:embeddedFont>
      <p:font typeface="Saira SemiCondensed Medium" charset="0"/>
      <p:regular r:id="rId22"/>
      <p:bold r:id="rId23"/>
    </p:embeddedFont>
    <p:embeddedFont>
      <p:font typeface="Titillium Web" charset="0"/>
      <p:regular r:id="rId24"/>
      <p:bold r:id="rId25"/>
      <p:italic r:id="rId26"/>
      <p:boldItalic r:id="rId27"/>
    </p:embeddedFont>
    <p:embeddedFont>
      <p:font typeface="Inria Sans Light" charset="0"/>
      <p:regular r:id="rId28"/>
      <p:bold r:id="rId29"/>
      <p:italic r:id="rId30"/>
      <p:boldItalic r:id="rId31"/>
    </p:embeddedFont>
    <p:embeddedFont>
      <p:font typeface="Saira Semi Condensed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C9A6E6C-32C7-4044-B90D-7F7298AF8F69}">
  <a:tblStyle styleId="{7C9A6E6C-32C7-4044-B90D-7F7298AF8F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36" autoAdjust="0"/>
    <p:restoredTop sz="94660"/>
  </p:normalViewPr>
  <p:slideViewPr>
    <p:cSldViewPr>
      <p:cViewPr varScale="1">
        <p:scale>
          <a:sx n="88" d="100"/>
          <a:sy n="88" d="100"/>
        </p:scale>
        <p:origin x="-2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851175" y="4635425"/>
            <a:ext cx="7441800" cy="30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1" y="4635437"/>
            <a:ext cx="731345" cy="306027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6" name="Picture 5" descr="Screenshot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pic>
        <p:nvPicPr>
          <p:cNvPr id="5" name="Picture 4" descr="Screensh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5" name="Picture 4" descr="Screenshot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3857620" y="1071552"/>
            <a:ext cx="4305279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 smtClean="0"/>
              <a:t/>
            </a:r>
            <a:br>
              <a:rPr lang="en-IN" sz="7200" dirty="0" smtClean="0"/>
            </a:br>
            <a:r>
              <a:rPr lang="en-IN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SAMPLE</a:t>
            </a:r>
            <a:br>
              <a:rPr lang="en-IN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IN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  OUTPUTS</a:t>
            </a:r>
            <a:endParaRPr sz="72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251" name="Google Shape;25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8"/>
          <p:cNvGrpSpPr/>
          <p:nvPr/>
        </p:nvGrpSpPr>
        <p:grpSpPr>
          <a:xfrm rot="-587471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254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8"/>
          <p:cNvSpPr/>
          <p:nvPr/>
        </p:nvSpPr>
        <p:spPr>
          <a:xfrm>
            <a:off x="1135930" y="1510682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697367">
            <a:off x="3102805" y="2969743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3461249" y="2722766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1280326">
            <a:off x="929130" y="2370325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</a:t>
            </a: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ENCRYPTION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 descr="Screenshot (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76" name="Google Shape;276;p20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79" name="Google Shape;279;p2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478" y="0"/>
            <a:ext cx="914847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855500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1207850" y="1989075"/>
            <a:ext cx="3608400" cy="206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287" name="Google Shape;287;p21"/>
          <p:cNvPicPr preferRelativeResize="0"/>
          <p:nvPr/>
        </p:nvPicPr>
        <p:blipFill rotWithShape="1">
          <a:blip r:embed="rId3">
            <a:alphaModFix/>
          </a:blip>
          <a:srcRect l="-25002" t="18849" r="15963" b="18837"/>
          <a:stretch/>
        </p:blipFill>
        <p:spPr>
          <a:xfrm rot="-5400000">
            <a:off x="5158800" y="767525"/>
            <a:ext cx="4209600" cy="3608400"/>
          </a:xfrm>
          <a:prstGeom prst="hexagon">
            <a:avLst>
              <a:gd name="adj" fmla="val 25093"/>
              <a:gd name="vf" fmla="val 115470"/>
            </a:avLst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7188" dist="76200" dir="54000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7" name="Picture 6" descr="Screenshot (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 txBox="1">
            <a:spLocks noGrp="1"/>
          </p:cNvSpPr>
          <p:nvPr>
            <p:ph type="title" idx="4294967295"/>
          </p:nvPr>
        </p:nvSpPr>
        <p:spPr>
          <a:xfrm>
            <a:off x="1452450" y="4228200"/>
            <a:ext cx="6239100" cy="5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WANT BIG IMPACT? USE BIG IMAGE.</a:t>
            </a:r>
            <a:endParaRPr sz="2000"/>
          </a:p>
        </p:txBody>
      </p:sp>
      <p:sp>
        <p:nvSpPr>
          <p:cNvPr id="293" name="Google Shape;293;p22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5" name="Picture 4" descr="Screenshot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USE DIAGRAMS TO EXPLAIN YOUR IDEAS</a:t>
            </a:r>
            <a:endParaRPr sz="3000"/>
          </a:p>
        </p:txBody>
      </p:sp>
      <p:sp>
        <p:nvSpPr>
          <p:cNvPr id="299" name="Google Shape;299;p2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3374408" y="1950275"/>
            <a:ext cx="2430300" cy="23097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3"/>
          <p:cNvSpPr txBox="1"/>
          <p:nvPr/>
        </p:nvSpPr>
        <p:spPr>
          <a:xfrm>
            <a:off x="3781008" y="2598348"/>
            <a:ext cx="16170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rPr>
              <a:t>Vestibulum nec congue tempus</a:t>
            </a:r>
            <a:endParaRPr>
              <a:solidFill>
                <a:schemeClr val="dk1"/>
              </a:solidFill>
              <a:latin typeface="Inria Sans Light"/>
              <a:ea typeface="Inria Sans Light"/>
              <a:cs typeface="Inria Sans Light"/>
              <a:sym typeface="Inria Sans Light"/>
            </a:endParaRPr>
          </a:p>
        </p:txBody>
      </p:sp>
      <p:grpSp>
        <p:nvGrpSpPr>
          <p:cNvPr id="302" name="Google Shape;302;p23"/>
          <p:cNvGrpSpPr/>
          <p:nvPr/>
        </p:nvGrpSpPr>
        <p:grpSpPr>
          <a:xfrm>
            <a:off x="4306958" y="1584305"/>
            <a:ext cx="1736995" cy="990378"/>
            <a:chOff x="4306958" y="1050905"/>
            <a:chExt cx="1736995" cy="990378"/>
          </a:xfrm>
        </p:grpSpPr>
        <p:sp>
          <p:nvSpPr>
            <p:cNvPr id="303" name="Google Shape;303;p23"/>
            <p:cNvSpPr/>
            <p:nvPr/>
          </p:nvSpPr>
          <p:spPr>
            <a:xfrm>
              <a:off x="4306958" y="1082925"/>
              <a:ext cx="565200" cy="565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01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04" name="Google Shape;304;p23"/>
            <p:cNvSpPr txBox="1"/>
            <p:nvPr/>
          </p:nvSpPr>
          <p:spPr>
            <a:xfrm rot="2162736">
              <a:off x="4935606" y="1343144"/>
              <a:ext cx="1109395" cy="357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Lorem ipsum dolor</a:t>
              </a:r>
              <a:endParaRPr sz="8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05" name="Google Shape;305;p23"/>
            <p:cNvSpPr/>
            <p:nvPr/>
          </p:nvSpPr>
          <p:spPr>
            <a:xfrm rot="2159678">
              <a:off x="4838902" y="1574444"/>
              <a:ext cx="1119431" cy="152476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3"/>
          <p:cNvGrpSpPr/>
          <p:nvPr/>
        </p:nvGrpSpPr>
        <p:grpSpPr>
          <a:xfrm>
            <a:off x="5576108" y="2550125"/>
            <a:ext cx="790551" cy="1741574"/>
            <a:chOff x="5576108" y="2016725"/>
            <a:chExt cx="790551" cy="1741574"/>
          </a:xfrm>
        </p:grpSpPr>
        <p:sp>
          <p:nvSpPr>
            <p:cNvPr id="307" name="Google Shape;307;p23"/>
            <p:cNvSpPr/>
            <p:nvPr/>
          </p:nvSpPr>
          <p:spPr>
            <a:xfrm>
              <a:off x="5576108" y="2016725"/>
              <a:ext cx="565200" cy="56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02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08" name="Google Shape;308;p23"/>
            <p:cNvSpPr txBox="1"/>
            <p:nvPr/>
          </p:nvSpPr>
          <p:spPr>
            <a:xfrm rot="6484358">
              <a:off x="5469273" y="2996370"/>
              <a:ext cx="1110171" cy="357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Lorem ipsum dolor</a:t>
              </a:r>
              <a:endParaRPr sz="8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 rot="6479001">
              <a:off x="5275897" y="3050667"/>
              <a:ext cx="1119386" cy="152834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3"/>
          <p:cNvGrpSpPr/>
          <p:nvPr/>
        </p:nvGrpSpPr>
        <p:grpSpPr>
          <a:xfrm>
            <a:off x="4012057" y="3985225"/>
            <a:ext cx="1612175" cy="940953"/>
            <a:chOff x="4012057" y="3451825"/>
            <a:chExt cx="1612175" cy="940953"/>
          </a:xfrm>
        </p:grpSpPr>
        <p:sp>
          <p:nvSpPr>
            <p:cNvPr id="311" name="Google Shape;311;p23"/>
            <p:cNvSpPr/>
            <p:nvPr/>
          </p:nvSpPr>
          <p:spPr>
            <a:xfrm>
              <a:off x="5059033" y="3451825"/>
              <a:ext cx="565200" cy="56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03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12" name="Google Shape;312;p23"/>
            <p:cNvSpPr txBox="1"/>
            <p:nvPr/>
          </p:nvSpPr>
          <p:spPr>
            <a:xfrm rot="9294">
              <a:off x="4017981" y="4033678"/>
              <a:ext cx="1109704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Lorem ipsum dolor</a:t>
              </a:r>
              <a:endParaRPr sz="8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 rot="10799079">
              <a:off x="4012507" y="3933353"/>
              <a:ext cx="1119600" cy="152703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23"/>
          <p:cNvGrpSpPr/>
          <p:nvPr/>
        </p:nvGrpSpPr>
        <p:grpSpPr>
          <a:xfrm>
            <a:off x="2779907" y="3133397"/>
            <a:ext cx="1326676" cy="1417328"/>
            <a:chOff x="2779907" y="2599997"/>
            <a:chExt cx="1326676" cy="1417328"/>
          </a:xfrm>
        </p:grpSpPr>
        <p:sp>
          <p:nvSpPr>
            <p:cNvPr id="315" name="Google Shape;315;p23"/>
            <p:cNvSpPr/>
            <p:nvPr/>
          </p:nvSpPr>
          <p:spPr>
            <a:xfrm>
              <a:off x="3541383" y="3451825"/>
              <a:ext cx="565200" cy="5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04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16" name="Google Shape;316;p23"/>
            <p:cNvSpPr txBox="1"/>
            <p:nvPr/>
          </p:nvSpPr>
          <p:spPr>
            <a:xfrm rot="4327392">
              <a:off x="2565306" y="3026908"/>
              <a:ext cx="1110202" cy="357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Lorem ipsum dolor</a:t>
              </a:r>
              <a:endParaRPr sz="8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 rot="-6478717">
              <a:off x="2755922" y="3079191"/>
              <a:ext cx="1119672" cy="153413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23"/>
          <p:cNvGrpSpPr/>
          <p:nvPr/>
        </p:nvGrpSpPr>
        <p:grpSpPr>
          <a:xfrm>
            <a:off x="3027033" y="1570212"/>
            <a:ext cx="1270977" cy="1545413"/>
            <a:chOff x="3027033" y="1036812"/>
            <a:chExt cx="1270977" cy="1545413"/>
          </a:xfrm>
        </p:grpSpPr>
        <p:sp>
          <p:nvSpPr>
            <p:cNvPr id="319" name="Google Shape;319;p23"/>
            <p:cNvSpPr/>
            <p:nvPr/>
          </p:nvSpPr>
          <p:spPr>
            <a:xfrm>
              <a:off x="3027033" y="2016725"/>
              <a:ext cx="565200" cy="565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Saira SemiCondensed Medium"/>
                  <a:ea typeface="Saira SemiCondensed Medium"/>
                  <a:cs typeface="Saira SemiCondensed Medium"/>
                  <a:sym typeface="Saira SemiCondensed Medium"/>
                </a:rPr>
                <a:t>05</a:t>
              </a:r>
              <a:endParaRPr sz="1200">
                <a:solidFill>
                  <a:schemeClr val="lt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endParaRPr>
            </a:p>
          </p:txBody>
        </p:sp>
        <p:sp>
          <p:nvSpPr>
            <p:cNvPr id="320" name="Google Shape;320;p23"/>
            <p:cNvSpPr txBox="1"/>
            <p:nvPr/>
          </p:nvSpPr>
          <p:spPr>
            <a:xfrm rot="-2159593">
              <a:off x="3151495" y="1328517"/>
              <a:ext cx="1109770" cy="357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nria Sans Light"/>
                  <a:ea typeface="Inria Sans Light"/>
                  <a:cs typeface="Inria Sans Light"/>
                  <a:sym typeface="Inria Sans Light"/>
                </a:rPr>
                <a:t>Lorem ipsum dolor</a:t>
              </a:r>
              <a:endParaRPr sz="8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 rot="-2159137">
              <a:off x="3240473" y="1559002"/>
              <a:ext cx="1119673" cy="153273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Picture 25" descr="Screenshot (1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214282" y="1928808"/>
            <a:ext cx="4786346" cy="14287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             </a:t>
            </a:r>
            <a:br>
              <a:rPr lang="en" sz="6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" sz="6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YOU!</a:t>
            </a:r>
            <a:endParaRPr sz="6800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1207775" y="1984148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  </a:t>
            </a:r>
            <a:endParaRPr/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MINI PROJECT</a:t>
            </a:r>
            <a:br>
              <a:rPr lang="en" dirty="0" smtClean="0"/>
            </a:br>
            <a:r>
              <a:rPr lang="en" dirty="0" smtClean="0"/>
              <a:t> </a:t>
            </a:r>
            <a:r>
              <a:rPr lang="en" dirty="0" smtClean="0"/>
              <a:t>          REVIEW-III</a:t>
            </a:r>
            <a:endParaRPr/>
          </a:p>
        </p:txBody>
      </p:sp>
      <p:grpSp>
        <p:nvGrpSpPr>
          <p:cNvPr id="2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 STATEMENT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1214414" y="1428742"/>
            <a:ext cx="7215238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" dirty="0" smtClean="0"/>
              <a:t>👉</a:t>
            </a:r>
            <a:r>
              <a:rPr lang="en-IN" dirty="0" smtClean="0"/>
              <a:t>Morse </a:t>
            </a:r>
            <a:r>
              <a:rPr lang="en-IN" dirty="0" smtClean="0"/>
              <a:t>Code Translator is used in Cryptography. </a:t>
            </a:r>
            <a:endParaRPr lang="en-IN" dirty="0" smtClean="0"/>
          </a:p>
          <a:p>
            <a:pPr>
              <a:buNone/>
            </a:pPr>
            <a:r>
              <a:rPr lang="en" dirty="0" smtClean="0"/>
              <a:t>👉</a:t>
            </a:r>
            <a:r>
              <a:rPr lang="en-IN" dirty="0" smtClean="0"/>
              <a:t>We </a:t>
            </a:r>
            <a:r>
              <a:rPr lang="en-IN" dirty="0" smtClean="0"/>
              <a:t>can save the </a:t>
            </a:r>
            <a:r>
              <a:rPr lang="en-IN" dirty="0" err="1" smtClean="0"/>
              <a:t>morse</a:t>
            </a:r>
            <a:r>
              <a:rPr lang="en-IN" dirty="0" smtClean="0"/>
              <a:t> code chart in a dictionary where </a:t>
            </a:r>
            <a:r>
              <a:rPr lang="en-IN" b="1" dirty="0" smtClean="0"/>
              <a:t>(key-value pairs) =&gt; (English Characters-Morse Code)</a:t>
            </a:r>
            <a:r>
              <a:rPr lang="en-IN" dirty="0" smtClean="0"/>
              <a:t>. </a:t>
            </a:r>
            <a:endParaRPr lang="en-IN" dirty="0" smtClean="0"/>
          </a:p>
          <a:p>
            <a:pPr>
              <a:buNone/>
            </a:pPr>
            <a:r>
              <a:rPr lang="en" dirty="0" smtClean="0"/>
              <a:t>👉</a:t>
            </a:r>
            <a:r>
              <a:rPr lang="en-IN" dirty="0" smtClean="0"/>
              <a:t>The </a:t>
            </a:r>
            <a:r>
              <a:rPr lang="en-IN" dirty="0" smtClean="0"/>
              <a:t>plaintext (English characters) take the place of keys and the </a:t>
            </a:r>
            <a:r>
              <a:rPr lang="en-IN" dirty="0" err="1" smtClean="0"/>
              <a:t>ciphertext</a:t>
            </a:r>
            <a:r>
              <a:rPr lang="en-IN" dirty="0" smtClean="0"/>
              <a:t> (Morse code) form the values of the corresponding keys. </a:t>
            </a:r>
            <a:endParaRPr lang="en-IN" dirty="0" smtClean="0"/>
          </a:p>
          <a:p>
            <a:pPr>
              <a:buNone/>
            </a:pPr>
            <a:r>
              <a:rPr lang="en" dirty="0" smtClean="0"/>
              <a:t>👉</a:t>
            </a:r>
            <a:r>
              <a:rPr lang="en-IN" dirty="0" smtClean="0"/>
              <a:t>The </a:t>
            </a:r>
            <a:r>
              <a:rPr lang="en-IN" dirty="0" smtClean="0"/>
              <a:t>values of keys can be accessed from the dictionary in the same way we access the values of an array through their index and vice versa.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 STATEMENT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774" y="1430150"/>
            <a:ext cx="6793250" cy="3265800"/>
          </a:xfrm>
        </p:spPr>
        <p:txBody>
          <a:bodyPr/>
          <a:lstStyle/>
          <a:p>
            <a:pPr>
              <a:buNone/>
            </a:pPr>
            <a:r>
              <a:rPr lang="en" dirty="0" smtClean="0"/>
              <a:t>👉</a:t>
            </a:r>
            <a:r>
              <a:rPr lang="en-IN" dirty="0" smtClean="0"/>
              <a:t>The </a:t>
            </a:r>
            <a:r>
              <a:rPr lang="en-IN" dirty="0" smtClean="0"/>
              <a:t>dictionary is given below</a:t>
            </a:r>
            <a:endParaRPr lang="en-US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endParaRPr lang="en-IN" sz="1600" dirty="0" smtClean="0"/>
          </a:p>
          <a:p>
            <a:pPr>
              <a:buNone/>
            </a:pPr>
            <a:r>
              <a:rPr lang="en-IN" sz="1600" dirty="0" err="1" smtClean="0">
                <a:solidFill>
                  <a:srgbClr val="FFFF00"/>
                </a:solidFill>
              </a:rPr>
              <a:t>dict</a:t>
            </a:r>
            <a:r>
              <a:rPr lang="en-IN" sz="1600" dirty="0" smtClean="0">
                <a:solidFill>
                  <a:srgbClr val="FFFF00"/>
                </a:solidFill>
              </a:rPr>
              <a:t>={</a:t>
            </a:r>
            <a:r>
              <a:rPr lang="en-IN" dirty="0" smtClean="0">
                <a:solidFill>
                  <a:srgbClr val="FFFF00"/>
                </a:solidFill>
              </a:rPr>
              <a:t>'A</a:t>
            </a:r>
            <a:r>
              <a:rPr lang="en-IN" dirty="0" smtClean="0">
                <a:solidFill>
                  <a:srgbClr val="FFFF00"/>
                </a:solidFill>
              </a:rPr>
              <a:t>':'.-', 'B':'-...', 'C':'-.-.', 'D':'-..', 'E':'.','F':'..-.', 'G':'--.', 'H':'....','I':'..', 'J':'.---', 'K':'-.-','L':'.-..', 'M':'--', 'N':'-.','O':'---', 'P':'.--.', 'Q':'--.-','R':'.-.', 'S':'...', 'T':'-','U':'..-', V':'...-', 'W':'.--','X':'-..-', 'Y':'-.--', 'Z':'--..','1':'.----', '2':'..---', '3':'...--','4':'....-', '5':'.....', '6':'-....','7':'--...', '8':'---..', '9':'----.','0':'-----', ', ':'--..--', '.':'.-.-.-','?':'..--..', '/':'-..-.', '-':'-....-','(':'-.--.', ')':'-.--.-'}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lang="e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571472" y="214296"/>
            <a:ext cx="7500990" cy="14490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Tools to be used</a:t>
            </a:r>
            <a:endParaRPr sz="72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endParaRPr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571472" y="214296"/>
            <a:ext cx="7500990" cy="14490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Tools to be used</a:t>
            </a:r>
            <a:endParaRPr sz="720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071538" y="2786064"/>
            <a:ext cx="3271200" cy="21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sz="3200" dirty="0" smtClean="0"/>
              <a:t>🔑</a:t>
            </a:r>
            <a:r>
              <a:rPr lang="en-IN" sz="3200" b="1" dirty="0" err="1" smtClean="0">
                <a:solidFill>
                  <a:srgbClr val="FFC000"/>
                </a:solidFill>
              </a:rPr>
              <a:t>Tkinter</a:t>
            </a:r>
            <a:r>
              <a:rPr lang="en-IN" sz="3200" b="1" dirty="0" smtClean="0">
                <a:solidFill>
                  <a:srgbClr val="FFC000"/>
                </a:solidFill>
              </a:rPr>
              <a:t> module</a:t>
            </a:r>
            <a:endParaRPr sz="3200" b="1">
              <a:solidFill>
                <a:srgbClr val="FFC000"/>
              </a:solidFill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</a:t>
            </a:r>
            <a:endParaRPr/>
          </a:p>
        </p:txBody>
      </p:sp>
      <p:pic>
        <p:nvPicPr>
          <p:cNvPr id="223" name="Google Shape;223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71450" y="2206811"/>
            <a:ext cx="3442800" cy="1936575"/>
          </a:xfrm>
          <a:prstGeom prst="hexagon">
            <a:avLst>
              <a:gd name="adj" fmla="val 25093"/>
              <a:gd name="vf" fmla="val 115470"/>
            </a:avLst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7188" dist="76200" dir="5400000" algn="bl" rotWithShape="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 smtClean="0"/>
              <a:t>GUI Using Tkinter</a:t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Morse </a:t>
            </a:r>
            <a:r>
              <a:rPr lang="en-IN" dirty="0" smtClean="0"/>
              <a:t>C</a:t>
            </a:r>
            <a:r>
              <a:rPr lang="en-IN" dirty="0" smtClean="0"/>
              <a:t>ode Translator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 smtClean="0"/>
              <a:t>.</a:t>
            </a:r>
            <a:endParaRPr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5" name="Picture 4" descr="Screenshot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8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390</Words>
  <PresentationFormat>On-screen Show (16:9)</PresentationFormat>
  <Paragraphs>69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Saira SemiCondensed Medium</vt:lpstr>
      <vt:lpstr>Titillium Web</vt:lpstr>
      <vt:lpstr>Inria Sans Light</vt:lpstr>
      <vt:lpstr>Saira Semi Condensed</vt:lpstr>
      <vt:lpstr>Gurney template</vt:lpstr>
      <vt:lpstr>Slide 1</vt:lpstr>
      <vt:lpstr>MINI PROJECT            REVIEW-III</vt:lpstr>
      <vt:lpstr>PROBLEM STATEMENT</vt:lpstr>
      <vt:lpstr>PROBLEM STATEMENT</vt:lpstr>
      <vt:lpstr>Slide 5</vt:lpstr>
      <vt:lpstr>Tools to be used</vt:lpstr>
      <vt:lpstr>Tools to be used</vt:lpstr>
      <vt:lpstr>Morse Code Translator</vt:lpstr>
      <vt:lpstr>Slide 9</vt:lpstr>
      <vt:lpstr>THIS IS A SLIDE TITLE</vt:lpstr>
      <vt:lpstr>Slide 11</vt:lpstr>
      <vt:lpstr>Slide 12</vt:lpstr>
      <vt:lpstr> SAMPLE    OUTPUTS</vt:lpstr>
      <vt:lpstr>                      ENCRYPTION</vt:lpstr>
      <vt:lpstr>IN TWO OR THREE COLUMNS</vt:lpstr>
      <vt:lpstr>A PICTURE IS WORTH A THOUSAND WORDS</vt:lpstr>
      <vt:lpstr>WANT BIG IMPACT? USE BIG IMAGE.</vt:lpstr>
      <vt:lpstr>USE DIAGRAMS TO EXPLAIN YOUR IDEAS</vt:lpstr>
      <vt:lpstr>THANK                        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           REVIEW-III</dc:title>
  <dc:creator>Lenovo</dc:creator>
  <cp:lastModifiedBy>Lenovo</cp:lastModifiedBy>
  <cp:revision>6</cp:revision>
  <dcterms:modified xsi:type="dcterms:W3CDTF">2021-03-01T16:10:19Z</dcterms:modified>
</cp:coreProperties>
</file>