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B44E9-E7C8-493B-A4D2-FFDDBD905701}"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B44E9-E7C8-493B-A4D2-FFDDBD905701}"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B44E9-E7C8-493B-A4D2-FFDDBD905701}"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4B44E9-E7C8-493B-A4D2-FFDDBD905701}"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4B44E9-E7C8-493B-A4D2-FFDDBD905701}"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pPr/>
              <a:t>‹#›</a:t>
            </a:fld>
            <a:endParaRPr lang="en-IN"/>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4B44E9-E7C8-493B-A4D2-FFDDBD905701}"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75FD2-D2AB-49DF-9E26-10B4D840C91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B44E9-E7C8-493B-A4D2-FFDDBD905701}"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75FD2-D2AB-49DF-9E26-10B4D840C91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A4B44E9-E7C8-493B-A4D2-FFDDBD905701}" type="datetimeFigureOut">
              <a:rPr lang="en-IN" smtClean="0"/>
              <a:pPr/>
              <a:t>04-04-2024</a:t>
            </a:fld>
            <a:endParaRPr lang="en-IN"/>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2475FD2-D2AB-49DF-9E26-10B4D840C91C}" type="slidenum">
              <a:rPr lang="en-IN" smtClean="0"/>
              <a:pPr/>
              <a:t>‹#›</a:t>
            </a:fld>
            <a:endParaRPr lang="en-IN"/>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smtClean="0">
                <a:ln/>
                <a:solidFill>
                  <a:schemeClr val="accent3"/>
                </a:solidFill>
                <a:latin typeface="Arial" panose="020B0604020202020204" pitchFamily="34" charset="0"/>
                <a:cs typeface="Arial" panose="020B0604020202020204" pitchFamily="34" charset="0"/>
              </a:rPr>
              <a:t>KEYLOGGER</a:t>
            </a:r>
            <a:endParaRPr lang="en-US" sz="5400" b="1" cap="none" dirty="0">
              <a:ln/>
              <a:solidFill>
                <a:schemeClr val="accent3"/>
              </a:solidFill>
              <a:latin typeface="Arial" panose="020B0604020202020204" pitchFamily="34" charset="0"/>
              <a:cs typeface="Arial" panose="020B0604020202020204" pitchFamily="34" charset="0"/>
            </a:endParaRPr>
          </a:p>
        </p:txBody>
      </p:sp>
      <p:sp>
        <p:nvSpPr>
          <p:cNvPr id="4" name="TextBox 3"/>
          <p:cNvSpPr txBox="1"/>
          <p:nvPr/>
        </p:nvSpPr>
        <p:spPr>
          <a:xfrm>
            <a:off x="3533166" y="4905020"/>
            <a:ext cx="7980183" cy="1631216"/>
          </a:xfrm>
          <a:prstGeom prst="rect">
            <a:avLst/>
          </a:prstGeom>
          <a:noFill/>
        </p:spPr>
        <p:txBody>
          <a:bodyPr wrap="square" lIns="91440" tIns="45720" rIns="91440" bIns="45720" rtlCol="0" anchor="t">
            <a:spAutoFit/>
          </a:bodyPr>
          <a:lstStyle/>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Presented By,    </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M.Muthulakshmi</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endPar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 Annapackiam CSI College of Engineering </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Tree>
    <p:extLst>
      <p:ext uri="{BB962C8B-B14F-4D97-AF65-F5344CB8AC3E}">
        <p14:creationId xmlns:p14="http://schemas.microsoft.com/office/powerpoint/2010/main" val="1591716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016000" y="464024"/>
            <a:ext cx="9042400" cy="1433016"/>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1016000" y="1924334"/>
            <a:ext cx="10058400" cy="2647666"/>
          </a:xfrm>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7979" y="604338"/>
            <a:ext cx="10014706" cy="1262225"/>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1449977" y="2312126"/>
            <a:ext cx="8873683" cy="401029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09600" y="0"/>
            <a:ext cx="9956800" cy="137842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604803" y="1218582"/>
            <a:ext cx="11029615" cy="4673324"/>
          </a:xfrm>
        </p:spPr>
        <p:txBody>
          <a:bodyPr>
            <a:normAutofit/>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a:t>
            </a:r>
            <a:r>
              <a:rPr lang="en-US" sz="3200" smtClean="0">
                <a:solidFill>
                  <a:srgbClr val="0F0F0F"/>
                </a:solidFill>
                <a:ea typeface="+mn-lt"/>
                <a:cs typeface="+mn-lt"/>
              </a:rPr>
              <a:t>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 project, problem statement for </a:t>
            </a:r>
            <a:r>
              <a:rPr lang="en-US" sz="3200" dirty="0" err="1" smtClean="0">
                <a:solidFill>
                  <a:srgbClr val="0F0F0F"/>
                </a:solidFill>
                <a:ea typeface="+mn-lt"/>
                <a:cs typeface="+mn-lt"/>
              </a:rPr>
              <a:t>keylogger</a:t>
            </a:r>
            <a:r>
              <a:rPr lang="en-US" sz="3200" dirty="0" smtClean="0">
                <a:solidFill>
                  <a:srgbClr val="0F0F0F"/>
                </a:solidFill>
                <a:ea typeface="+mn-lt"/>
                <a:cs typeface="+mn-lt"/>
              </a:rPr>
              <a:t>.</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934114" y="-736977"/>
            <a:ext cx="9042400" cy="2320118"/>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924334"/>
            <a:ext cx="11613485" cy="4203511"/>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smtClean="0">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smtClean="0">
                <a:latin typeface="Calibri"/>
                <a:ea typeface="+mn-lt"/>
                <a:cs typeface="+mn-lt"/>
              </a:rPr>
              <a:t>preprocessing</a:t>
            </a:r>
            <a:r>
              <a:rPr lang="en-IN" sz="1200" b="1" dirty="0" smtClean="0">
                <a:latin typeface="Calibri"/>
                <a:ea typeface="+mn-lt"/>
                <a:cs typeface="+mn-lt"/>
              </a:rPr>
              <a:t> </a:t>
            </a:r>
            <a:r>
              <a:rPr lang="en-IN" sz="1200" b="1" dirty="0">
                <a:latin typeface="Calibri"/>
                <a:ea typeface="+mn-lt"/>
                <a:cs typeface="+mn-lt"/>
              </a:rPr>
              <a:t>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016000" y="504968"/>
            <a:ext cx="9042400" cy="900752"/>
          </a:xfrm>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1016000" y="1897039"/>
            <a:ext cx="10058400" cy="4203510"/>
          </a:xfrm>
        </p:spPr>
        <p:txBody>
          <a:bodyPr>
            <a:normAutofit fontScale="925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016000" y="532264"/>
            <a:ext cx="9042400" cy="1255594"/>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1016000" y="1828800"/>
            <a:ext cx="10058400" cy="2743200"/>
          </a:xfrm>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838579" y="-1610435"/>
            <a:ext cx="9042400" cy="3043450"/>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20</TotalTime>
  <Words>740</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NewsPrint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ELCOT</cp:lastModifiedBy>
  <cp:revision>6</cp:revision>
  <dcterms:created xsi:type="dcterms:W3CDTF">2024-04-02T14:01:15Z</dcterms:created>
  <dcterms:modified xsi:type="dcterms:W3CDTF">2024-04-04T16:22:58Z</dcterms:modified>
</cp:coreProperties>
</file>