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		</a:t>
            </a:r>
            <a:r>
              <a:rPr dirty="0" sz="2400" lang="en-US" smtClean="0"/>
              <a:t>:</a:t>
            </a:r>
            <a:r>
              <a:rPr dirty="0" sz="2400" lang="en-US" smtClean="0"/>
              <a:t>3122180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5</a:t>
            </a:r>
            <a:r>
              <a:rPr dirty="0" sz="2400" lang="en-US"/>
              <a:t>	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altLang="en-IN" sz="2400" lang="en-US" smtClean="0"/>
              <a:t>E95B3BC8CDF418A87594F8FD07F2D8B3</a:t>
            </a:r>
            <a:r>
              <a:rPr dirty="0" sz="2400" lang="en-US"/>
              <a:t>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2024-03-28T06:07:22Z</dcterms:created>
  <dcterms:modified xsi:type="dcterms:W3CDTF">2024-08-31T12:53:07Z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189b550d12c449f4988ec5263682e884</vt:lpwstr>
  </property>
</Properties>
</file>