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13" r:id="rId2"/>
    <p:sldMasterId id="2147483726" r:id="rId3"/>
    <p:sldMasterId id="2147483739" r:id="rId4"/>
    <p:sldMasterId id="2147483752" r:id="rId5"/>
    <p:sldMasterId id="2147483765" r:id="rId6"/>
    <p:sldMasterId id="2147483778" r:id="rId7"/>
    <p:sldMasterId id="2147483791" r:id="rId8"/>
    <p:sldMasterId id="2147483804" r:id="rId9"/>
    <p:sldMasterId id="2147483854" r:id="rId10"/>
  </p:sldMasterIdLst>
  <p:notesMasterIdLst>
    <p:notesMasterId r:id="rId24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  <p:sldId id="26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506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0925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762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852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859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6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647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313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3440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7126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5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298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9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266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670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48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288412" y="1553424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8912829" y="3260856"/>
            <a:ext cx="1666080" cy="105660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1024380" y="55911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1494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rgbClr val="0F0F0F"/>
                </a:solidFill>
                <a:latin typeface="Engravers MT" panose="02090707080505020304" pitchFamily="18" charset="0"/>
              </a:rPr>
              <a:t>Employee Data Analysis using Excel </a:t>
            </a:r>
            <a:br>
              <a:rPr dirty="0">
                <a:latin typeface="Engravers MT" panose="02090707080505020304" pitchFamily="18" charset="0"/>
              </a:rPr>
            </a:br>
            <a:endParaRPr lang="en-IN" sz="320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104200" y="2532771"/>
            <a:ext cx="8609760" cy="2891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2400" b="1" strike="noStrike" spc="-1" dirty="0">
              <a:solidFill>
                <a:srgbClr val="000000"/>
              </a:solidFill>
              <a:latin typeface="Calisto MT" panose="02040603050505030304" pitchFamily="18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en-IN" sz="2400" b="1" spc="-1" dirty="0">
              <a:solidFill>
                <a:srgbClr val="000000"/>
              </a:solidFill>
              <a:latin typeface="Calisto MT" panose="02040603050505030304" pitchFamily="18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Presented by:</a:t>
            </a: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STUDENT NAME</a:t>
            </a:r>
            <a:r>
              <a:rPr lang="en-IN" sz="2200" b="0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:MUTHU PANDI.K</a:t>
            </a:r>
            <a:endParaRPr lang="en-IN" sz="22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REGISTER</a:t>
            </a:r>
            <a:r>
              <a:rPr lang="en-IN" sz="2200" b="0" strike="noStrike" spc="-1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</a:t>
            </a:r>
            <a:r>
              <a:rPr lang="en-IN" sz="2200" spc="-1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unm13032213031036133</a:t>
            </a:r>
            <a:endParaRPr lang="en-IN" sz="22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DEPARTMENT</a:t>
            </a:r>
            <a:r>
              <a:rPr lang="en-IN" sz="2200" b="0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 B.COM (GENERAL)</a:t>
            </a:r>
            <a:endParaRPr lang="en-IN" sz="22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Microsoft YaHei"/>
              </a:rPr>
              <a:t>COLLEGE</a:t>
            </a:r>
            <a:r>
              <a:rPr lang="en-IN" sz="2200" b="0" strike="noStrike" spc="-1" dirty="0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:DR.AMBEDKAR GOVERNMENT ARTS AND SCIENCE COLLEGE. </a:t>
            </a:r>
            <a:endParaRPr lang="en-IN" sz="2200" b="0" strike="noStrike" spc="-1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* IN CONCLUSION, the employee data analysis conducted using Excel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Provided valuable insights into workforce trends enabling more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err="1">
                <a:latin typeface="Bodoni MT"/>
              </a:rPr>
              <a:t>Infromed</a:t>
            </a:r>
            <a:r>
              <a:rPr lang="en-IN" sz="1800" b="0" strike="noStrike" spc="-1" dirty="0">
                <a:latin typeface="Bodoni MT"/>
              </a:rPr>
              <a:t> decision-making.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       The use of Excel allowed efficient data organization, visualization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and reporting,   ultimately helping to enhance HR strategies, improve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and employee satisfaction and optimize overall organizational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performance.     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 flipH="1">
            <a:off x="12297747" y="595053"/>
            <a:ext cx="1379373" cy="566717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1337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endParaRPr lang="en-IN" sz="4250" b="1" strike="noStrike" spc="1" dirty="0">
              <a:solidFill>
                <a:srgbClr val="000000"/>
              </a:solidFill>
              <a:latin typeface="Maiandra GD" panose="020E0502030308020204" pitchFamily="34" charset="0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Maiandra GD" panose="020E0502030308020204" pitchFamily="34" charset="0"/>
              </a:rPr>
              <a:t>PROJECT</a:t>
            </a:r>
            <a:r>
              <a:rPr lang="en-IN" sz="4250" b="1" strike="noStrike" spc="-86" dirty="0">
                <a:solidFill>
                  <a:srgbClr val="000000"/>
                </a:solidFill>
                <a:latin typeface="Maiandra GD" panose="020E0502030308020204" pitchFamily="34" charset="0"/>
              </a:rPr>
              <a:t> </a:t>
            </a:r>
            <a:r>
              <a:rPr lang="en-IN" sz="4250" b="1" strike="noStrike" spc="21" dirty="0">
                <a:solidFill>
                  <a:srgbClr val="000000"/>
                </a:solidFill>
                <a:latin typeface="Maiandra GD" panose="020E0502030308020204" pitchFamily="34" charset="0"/>
              </a:rPr>
              <a:t>TITLE</a:t>
            </a:r>
            <a:endParaRPr lang="en-IN" sz="4250" b="0" strike="noStrike" spc="-1" dirty="0">
              <a:latin typeface="Maiandra GD" panose="020E0502030308020204" pitchFamily="34" charset="0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279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4400" b="1" strike="noStrike" spc="-1" dirty="0">
              <a:solidFill>
                <a:srgbClr val="0F0F0F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IN" sz="4400" b="1" spc="-1" dirty="0">
              <a:solidFill>
                <a:srgbClr val="0F0F0F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12283200" y="28440"/>
            <a:ext cx="12132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7125906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lang="en-IN" sz="24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283040" y="23301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This project focuses on analysing employee data to identify trends and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And insights that can drive better decision.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Excel will be used to clean, organize, and </a:t>
            </a:r>
            <a:r>
              <a:rPr lang="en-IN" sz="1800" b="0" strike="noStrike" spc="-1" dirty="0" err="1">
                <a:latin typeface="Bodoni MT"/>
              </a:rPr>
              <a:t>visuzalise</a:t>
            </a: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 err="1">
                <a:latin typeface="Bodoni MT"/>
              </a:rPr>
              <a:t>kry</a:t>
            </a:r>
            <a:r>
              <a:rPr lang="en-IN" sz="1800" b="0" strike="noStrike" spc="-1" dirty="0">
                <a:latin typeface="Bodoni MT"/>
              </a:rPr>
              <a:t> metrics such as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Employee demographics, performance, and </a:t>
            </a:r>
            <a:r>
              <a:rPr lang="en-IN" sz="1800" b="0" strike="noStrike" spc="-1" dirty="0" err="1">
                <a:latin typeface="Bodoni MT"/>
              </a:rPr>
              <a:t>rention</a:t>
            </a:r>
            <a:r>
              <a:rPr lang="en-IN" sz="1800" b="0" strike="noStrike" spc="-1" dirty="0">
                <a:latin typeface="Bodoni MT"/>
              </a:rPr>
              <a:t> rates.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analysis will highlights areas of </a:t>
            </a:r>
            <a:r>
              <a:rPr lang="en-IN" sz="1800" b="0" strike="noStrike" spc="-1" dirty="0" err="1">
                <a:latin typeface="Bodoni MT"/>
              </a:rPr>
              <a:t>improvemnet</a:t>
            </a:r>
            <a:r>
              <a:rPr lang="en-IN" sz="1800" b="0" strike="noStrike" spc="-1" dirty="0">
                <a:latin typeface="Bodoni MT"/>
              </a:rPr>
              <a:t> in workforce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Helping to optimize resource allocation.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Outcomes will </a:t>
            </a:r>
            <a:r>
              <a:rPr lang="en-IN" sz="1800" b="0" strike="noStrike" spc="-1" dirty="0" err="1">
                <a:latin typeface="Bodoni MT"/>
              </a:rPr>
              <a:t>iclude</a:t>
            </a:r>
            <a:r>
              <a:rPr lang="en-IN" sz="1800" b="0" strike="noStrike" spc="-1" dirty="0">
                <a:latin typeface="Bodoni MT"/>
              </a:rPr>
              <a:t> detailed reports and dashboard for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Review.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finding aim to support </a:t>
            </a:r>
            <a:r>
              <a:rPr lang="en-IN" sz="1800" b="0" strike="noStrike" spc="-1" dirty="0" err="1">
                <a:latin typeface="Bodoni MT"/>
              </a:rPr>
              <a:t>stratergic</a:t>
            </a:r>
            <a:r>
              <a:rPr lang="en-IN" sz="1800" b="0" strike="noStrike" spc="-1" dirty="0">
                <a:latin typeface="Bodoni MT"/>
              </a:rPr>
              <a:t> planning.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151948" y="3361740"/>
            <a:ext cx="6992185" cy="31619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540</Words>
  <Application>Microsoft Office PowerPoint</Application>
  <PresentationFormat>Widescreen</PresentationFormat>
  <Paragraphs>195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34" baseType="lpstr">
      <vt:lpstr>Arial</vt:lpstr>
      <vt:lpstr>Bodoni MT</vt:lpstr>
      <vt:lpstr>Calibri</vt:lpstr>
      <vt:lpstr>Calisto MT</vt:lpstr>
      <vt:lpstr>Engravers MT</vt:lpstr>
      <vt:lpstr>Maiandra GD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USER</cp:lastModifiedBy>
  <cp:revision>41</cp:revision>
  <dcterms:created xsi:type="dcterms:W3CDTF">2024-03-29T15:07:22Z</dcterms:created>
  <dcterms:modified xsi:type="dcterms:W3CDTF">2024-09-01T07:12:04Z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