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356865" cy="509114"/>
          </a:xfrm>
          <a:prstGeom prst="rect">
            <a:avLst/>
          </a:prstGeom>
        </p:spPr>
        <p:txBody>
          <a:bodyPr vert="horz" wrap="square" lIns="0" tIns="16510" rIns="0" bIns="0" rtlCol="0">
            <a:spAutoFit/>
          </a:bodyPr>
          <a:lstStyle/>
          <a:p>
            <a:pPr marL="12700">
              <a:lnSpc>
                <a:spcPct val="100000"/>
              </a:lnSpc>
              <a:spcBef>
                <a:spcPts val="130"/>
              </a:spcBef>
            </a:pPr>
            <a:r>
              <a:rPr lang="en-US" altLang="" sz="3200" dirty="0">
                <a:latin typeface="Trebuchet MS" panose="020B0603020202020204"/>
                <a:cs typeface="Trebuchet MS" panose="020B0603020202020204"/>
              </a:rPr>
              <a:t>MUTHULAKSHMI M</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1258570" y="1759585"/>
            <a:ext cx="6894830" cy="258532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Achieves impressive accuracy in distinguishing between authentic and counterfeit banknotes.</a:t>
            </a:r>
          </a:p>
          <a:p>
            <a:pPr algn="just"/>
            <a:r>
              <a:rPr lang="en-US" b="1" dirty="0">
                <a:latin typeface="Times New Roman" panose="02020603050405020304" pitchFamily="18" charset="0"/>
                <a:cs typeface="Times New Roman" panose="02020603050405020304" pitchFamily="18" charset="0"/>
              </a:rPr>
              <a:t>Evaluation metrics such as accuracy, precision, recall, and F1-score validate its performance.</a:t>
            </a:r>
          </a:p>
          <a:p>
            <a:pPr algn="just"/>
            <a:r>
              <a:rPr lang="en-US" b="1" dirty="0">
                <a:latin typeface="Times New Roman" panose="02020603050405020304" pitchFamily="18" charset="0"/>
                <a:cs typeface="Times New Roman" panose="02020603050405020304" pitchFamily="18" charset="0"/>
              </a:rPr>
              <a:t>Generalization ability is confirmed through evaluation on a separate validation dataset.</a:t>
            </a:r>
          </a:p>
          <a:p>
            <a:pPr algn="just"/>
            <a:r>
              <a:rPr lang="en-US" b="1" dirty="0">
                <a:latin typeface="Times New Roman" panose="02020603050405020304" pitchFamily="18" charset="0"/>
                <a:cs typeface="Times New Roman" panose="02020603050405020304" pitchFamily="18" charset="0"/>
              </a:rPr>
              <a:t>Visualizations like confusion matrices and ROC curves provide insights into its behavior and effectiveness across different classes of banknotes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000760" y="2298065"/>
            <a:ext cx="8103870" cy="584775"/>
          </a:xfrm>
          <a:prstGeom prst="rect">
            <a:avLst/>
          </a:prstGeom>
          <a:noFill/>
        </p:spPr>
        <p:txBody>
          <a:bodyPr wrap="square" rtlCol="0">
            <a:spAutoFit/>
          </a:bodyPr>
          <a:lstStyle/>
          <a:p>
            <a:r>
              <a:rPr lang="en-US" sz="3200" b="1" dirty="0">
                <a:latin typeface="Times New Roman" panose="02020603050405020304" charset="0"/>
                <a:cs typeface="Times New Roman" panose="02020603050405020304" charset="0"/>
              </a:rPr>
              <a:t>BANKNOTE AUTHENTICATION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912495" y="1826895"/>
            <a:ext cx="7393305" cy="1754326"/>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In this project, we aim to develop a machine learning model that can accurately classify banknotes as either authentic or counterfeit based on certain features extracted from images of the banknotes. The goal is to create a robust and reliable system that can assist in detecting counterfeit banknotes, thereby helping financial institutions and authorities in maintaining the integrity of currency circulation.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1268095" y="1750060"/>
            <a:ext cx="6885305" cy="2031325"/>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The project involves several key steps, including data collection and preprocessing, model development and training, evaluation metrics and results analysis, and finally, model deployment and testing. Each of these steps plays a crucial role in building an effective banknote authentication system.</a:t>
            </a:r>
          </a:p>
          <a:p>
            <a:pPr algn="just"/>
            <a:endParaRPr lang="en-US" b="1" dirty="0">
              <a:latin typeface="Times New Roman" panose="02020603050405020304" charset="0"/>
              <a:cs typeface="Times New Roman" panose="02020603050405020304" charset="0"/>
            </a:endParaRPr>
          </a:p>
          <a:p>
            <a:pPr algn="just"/>
            <a:endParaRPr lang="en-US" b="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306830" y="1740535"/>
            <a:ext cx="6541770" cy="1754326"/>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The end users of banknote authentication systems include financial institutions, retail businesses, government agencies, individual consumers, cash handling services, and entities involved in international trade and finance. They rely on these systems to verify the authenticity of banknotes, prevent financial losses due to counterfeiting, and maintain trust in currency.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97555" y="1990725"/>
            <a:ext cx="5770245" cy="2308324"/>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The solution for Our banknote authentication system employs advanced machine learning algorithms to swiftly and accurately identify counterfeit currency based on image analysis. The Value Proposition for Our system ensures precision and efficiency in detecting counterfeit banknotes, thereby safeguarding against financial losses, fostering trust in currency integrity, and ensuring compliance with regulatory standards.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324735" y="1692275"/>
            <a:ext cx="689546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High Accuracy: Our advanced machine learning model, tailored for banknote authentication, achieves remarkable accuracy, outperforming conventional methods.</a:t>
            </a:r>
          </a:p>
          <a:p>
            <a:pPr marL="285750" indent="-285750" algn="just">
              <a:buFont typeface="Arial" panose="020B0604020202020204" pitchFamily="34" charset="0"/>
              <a:buChar char="•"/>
            </a:pPr>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Scalability: Once trained, our model efficiently processes a vast array of banknote images, ensuring scalability across diverse applications and high-volume transactions.</a:t>
            </a:r>
          </a:p>
          <a:p>
            <a:pPr marL="285750" indent="-285750" algn="just">
              <a:buFont typeface="Arial" panose="020B0604020202020204" pitchFamily="34" charset="0"/>
              <a:buChar char="•"/>
            </a:pPr>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Real-time Authentication: Our system offers real-time banknote authentication, enabling instant verification of currency authenticity using images captured by any device.</a:t>
            </a:r>
          </a:p>
          <a:p>
            <a:pPr marL="285750" indent="-285750" algn="just">
              <a:buFont typeface="Arial" panose="020B0604020202020204" pitchFamily="34" charset="0"/>
              <a:buChar char="•"/>
            </a:pPr>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User-Friendly Interface: Integrated into intuitive applications, our solution offers a seamless and straightforward user experience, accessible to individuals with varying levels of technical proficiency.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1181735" y="1480820"/>
            <a:ext cx="7581265"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The banknote authentication system utilizes classification algorithms like Random Forest or Support Vector Machines (SVM).</a:t>
            </a:r>
          </a:p>
          <a:p>
            <a:pPr algn="just"/>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Trained on labeled banknote images, the model learns to distinguish between authentic and counterfeit notes.</a:t>
            </a:r>
          </a:p>
          <a:p>
            <a:pPr algn="just"/>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Feature engineering extracts relevant attributes from images to feed into the model.</a:t>
            </a:r>
          </a:p>
          <a:p>
            <a:pPr algn="just"/>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Evaluation metrics like accuracy are used to assess model performance.</a:t>
            </a:r>
          </a:p>
          <a:p>
            <a:pPr algn="just"/>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Hyperparameter tuning optimizes model parameters for improved accuracy.</a:t>
            </a:r>
          </a:p>
          <a:p>
            <a:pPr algn="just"/>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Validation confirms model effectiveness on unseen data.</a:t>
            </a:r>
          </a:p>
          <a:p>
            <a:pPr algn="just"/>
            <a:endParaRPr lang="en-US" b="1"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Optional ensemble methods can be explored for enhanced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541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Muthulakshmi M</dc:creator>
  <cp:lastModifiedBy>Muthulakshmi M</cp:lastModifiedBy>
  <cp:revision>2</cp:revision>
  <dcterms:created xsi:type="dcterms:W3CDTF">2024-04-02T16:18:25Z</dcterms:created>
  <dcterms:modified xsi:type="dcterms:W3CDTF">2024-04-02T17:28:17Z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