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2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sivakumar" userId="48cb59f50f7907bb" providerId="LiveId" clId="{8F410619-40F1-42CC-A718-0DE3B34D29C1}"/>
    <pc:docChg chg="modSld">
      <pc:chgData name="rajesh sivakumar" userId="48cb59f50f7907bb" providerId="LiveId" clId="{8F410619-40F1-42CC-A718-0DE3B34D29C1}" dt="2024-09-19T16:58:51.326" v="36" actId="20577"/>
      <pc:docMkLst>
        <pc:docMk/>
      </pc:docMkLst>
      <pc:sldChg chg="modSp mod">
        <pc:chgData name="rajesh sivakumar" userId="48cb59f50f7907bb" providerId="LiveId" clId="{8F410619-40F1-42CC-A718-0DE3B34D29C1}" dt="2024-09-19T16:58:51.326" v="36" actId="20577"/>
        <pc:sldMkLst>
          <pc:docMk/>
          <pc:sldMk cId="0" sldId="256"/>
        </pc:sldMkLst>
        <pc:spChg chg="mod">
          <ac:chgData name="rajesh sivakumar" userId="48cb59f50f7907bb" providerId="LiveId" clId="{8F410619-40F1-42CC-A718-0DE3B34D29C1}" dt="2024-09-19T16:58:51.326" v="36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4000" y="32766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MUTHAZHAGAN R </a:t>
            </a:r>
          </a:p>
          <a:p>
            <a:r>
              <a:rPr lang="en-US" sz="2400" dirty="0"/>
              <a:t>REGISTER NO:  312211397</a:t>
            </a:r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B68C2-A8D3-5AD3-3CB2-7B457FD79359}"/>
              </a:ext>
            </a:extLst>
          </p:cNvPr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5A9DF-4961-65C1-E923-92236F58749D}"/>
              </a:ext>
            </a:extLst>
          </p:cNvPr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B86C4-CDB5-39EC-5DB6-A5A29E320A67}"/>
              </a:ext>
            </a:extLst>
          </p:cNvPr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402747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1026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3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DBA7E-903B-A28F-6AF6-05D496D28A23}"/>
              </a:ext>
            </a:extLst>
          </p:cNvPr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3B028-0060-DD95-90C0-E3F0D1E27A9E}"/>
              </a:ext>
            </a:extLst>
          </p:cNvPr>
          <p:cNvSpPr txBox="1"/>
          <p:nvPr/>
        </p:nvSpPr>
        <p:spPr>
          <a:xfrm>
            <a:off x="753090" y="1402128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F3025-2268-F7EC-CE13-E42DC3E4F1B1}"/>
              </a:ext>
            </a:extLst>
          </p:cNvPr>
          <p:cNvSpPr txBox="1"/>
          <p:nvPr/>
        </p:nvSpPr>
        <p:spPr>
          <a:xfrm>
            <a:off x="381000" y="1232464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7A91B5CD-8219-44AC-297C-B216BE64D881}"/>
              </a:ext>
            </a:extLst>
          </p:cNvPr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8896A10B-8153-8FCC-91F6-705045C51A89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C6BE90F0-2BF8-CECA-2C8A-F920108F19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489A5C3-41C2-4E0C-6FC5-EC9161653299}"/>
              </a:ext>
            </a:extLst>
          </p:cNvPr>
          <p:cNvSpPr txBox="1"/>
          <p:nvPr/>
        </p:nvSpPr>
        <p:spPr>
          <a:xfrm>
            <a:off x="533762" y="1647885"/>
            <a:ext cx="7924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472E0-241F-5546-7419-3F125461409C}"/>
              </a:ext>
            </a:extLst>
          </p:cNvPr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E9C03-B582-0239-96B6-B6A12110E18F}"/>
              </a:ext>
            </a:extLst>
          </p:cNvPr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6BF69-798B-09D3-4A1B-F5419369371B}"/>
              </a:ext>
            </a:extLst>
          </p:cNvPr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9AB9B5-5245-4FD1-ADAC-B52DEE950FE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739</Words>
  <Application>Microsoft Office PowerPoint</Application>
  <PresentationFormat>Widescreen</PresentationFormat>
  <Paragraphs>116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Roboto</vt:lpstr>
      <vt:lpstr>Sitka Heading Semibold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rajesh sivakumar</cp:lastModifiedBy>
  <cp:revision>26</cp:revision>
  <dcterms:created xsi:type="dcterms:W3CDTF">2024-03-29T15:07:22Z</dcterms:created>
  <dcterms:modified xsi:type="dcterms:W3CDTF">2024-09-21T08:00:04Z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