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tmp"/><Relationship Id="rId7" Type="http://schemas.openxmlformats.org/officeDocument/2006/relationships/image" Target="../media/image7.jpe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g"/><Relationship Id="rId4" Type="http://schemas.openxmlformats.org/officeDocument/2006/relationships/image" Target="../media/image4.tmp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EDUNET FOUNDATION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MUTHU PANDIYAN.P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PAAVAI ENGINEERING COLLEGE &amp; B.E CYBER SECURITY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614A77-E2C4-5B3B-1C1E-0DE177C37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1312099"/>
            <a:ext cx="980396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Secure Communication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rise of digital communication, sensitive data is vulnerable to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attract attention, making the hidden data a target for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Data Security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threats like hacking, data breaches, and unauthorized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alone may not be sufficient, as encrypted data can still be detected and attacked.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of Existing Techniques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cryptographic techniques ensure security but fail to conceal the existence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Conventional steganography methods are prone to detection if not implemented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imperceptible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data-hiding technique using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security, minimal distortion, and robustness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steganalysis.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219C45-EA9D-1548-172D-DDC7589F4A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022872"/>
            <a:ext cx="75232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chosen for its extensive libraries and ease of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various image and cryptography libraries for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environment provides compatibility with Python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easy development and testing with GUI-based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 Used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(Pillow)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handling and modifying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numerical operations in image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928EB2-17F0-A9E1-B70C-E61651A21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41515"/>
            <a:ext cx="113960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with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hidden data from both detection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Imperceptibility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image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to ensure that hidden data is undetectable to the human eye.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image quality without noticeable distortion.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Hiding &amp; Retrieval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algorithm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embedding and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PNG, JPEG) for better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F4BE07-0E3A-ED60-4553-C67979AA1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28"/>
            <a:ext cx="863890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and data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sensitive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prevent data leaks and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Organizations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transmits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espionage and unauthorized data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high-risk situations.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protect confidential sources and sensitive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4C7B8-1CEF-E8BE-7CF2-66957501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22" y="1649526"/>
            <a:ext cx="4991533" cy="79254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6E36B6-13EB-6663-D7B4-819A2995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8941" y="3173493"/>
            <a:ext cx="3147333" cy="79254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ED4C79-4AC6-D9DC-8A75-4397F3D75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56" y="4655114"/>
            <a:ext cx="3048264" cy="685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8BCEE6-5809-02C6-ED89-5656FFFBA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90" y="1698418"/>
            <a:ext cx="1759975" cy="9855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D34C36-5210-FC15-361B-19FF13C0C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509" y="3072166"/>
            <a:ext cx="1238711" cy="1238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824CCD-2FA6-6F06-424D-8C12D5FE99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797" y="4428570"/>
            <a:ext cx="1567324" cy="10429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70D69C-78A3-10B2-FA38-174203CA2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1966" y="1469437"/>
            <a:ext cx="1964647" cy="110020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B1B98A-53A5-A08E-8C0B-5C80EE0DD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9893" y="3107125"/>
            <a:ext cx="1168791" cy="1168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EDAF3A-43B5-08B4-94C9-8B61CE803A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1966" y="4444247"/>
            <a:ext cx="1664417" cy="1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331FC-632A-8217-70B1-4A22EEBB11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30528"/>
            <a:ext cx="94211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the Problem Statement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solution using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confidentiality, integrity, and imperceptibility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digital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the Approach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implemented technique 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maintaining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resistant to steganalysis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minimizes the risk of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utilized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government, healthcare, and corporate sectors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and covert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transmission of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182</TotalTime>
  <Words>489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Santhoshkumar S</cp:lastModifiedBy>
  <cp:revision>30</cp:revision>
  <dcterms:created xsi:type="dcterms:W3CDTF">2021-05-26T16:50:10Z</dcterms:created>
  <dcterms:modified xsi:type="dcterms:W3CDTF">2025-02-26T17:18:16Z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