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2"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6"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7"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8/30/2024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8/30/2024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T</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P</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G</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L</a:t>
            </a:r>
            <a:r>
              <a:rPr dirty="0" lang="en-US">
                <a:solidFill>
                  <a:schemeClr val="tx1"/>
                </a:solidFill>
                <a:latin typeface="Times New Roman" panose="02020603050405020304" pitchFamily="18" charset="0"/>
                <a:cs typeface="Times New Roman" panose="02020603050405020304" pitchFamily="18" charset="0"/>
              </a:rPr>
              <a:t>VAN </a:t>
            </a:r>
            <a:r>
              <a:rPr dirty="0" lang="en-IN">
                <a:solidFill>
                  <a:schemeClr val="tx1"/>
                </a:solidFill>
                <a:latin typeface="Times New Roman" panose="02020603050405020304" pitchFamily="18" charset="0"/>
                <a:cs typeface="Times New Roman" panose="02020603050405020304" pitchFamily="18" charset="0"/>
              </a:rPr>
              <a:t> </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9</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normAutofit fontScale="90909"/>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6" name="Content Placeholder 2"/>
          <p:cNvSpPr>
            <a:spLocks noGrp="1"/>
          </p:cNvSpPr>
          <p:nvPr>
            <p:ph idx="1"/>
          </p:nvPr>
        </p:nvSpPr>
        <p:spPr>
          <a:xfrm>
            <a:off x="677334" y="1645921"/>
            <a:ext cx="8596668" cy="4395442"/>
          </a:xfrm>
        </p:spPr>
        <p:txBody>
          <a:bodyPr>
            <a:normAutofit fontScale="95833"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2024-09-04T10:38:38Z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41f38a4c6e9f4ab5aee8e88acca7674d</vt:lpwstr>
  </property>
</Properties>
</file>