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98" d="100"/>
          <a:sy n="98"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53598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701225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771510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780809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163974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98567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459033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896598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051993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74461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35549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696824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052241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536630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754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555225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26790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995979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509617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3011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12596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3408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337385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959463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6999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93058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97219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75810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08267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S.Muthukumaran</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312207992</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asunm1325312207992</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8AD6AAF218F154384F940F6926F8285C</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803258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8814911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720340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0717293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5551488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6074408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9571442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4657358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755515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573787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4434426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05039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341089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67038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2024-08-30T03:52:04Z</dcterms:modified>
</cp:coreProperties>
</file>