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Data-Driven Stock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Organizing, Cleaning, and Visualizing Market Trends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Nifty 50 stock performance for 1 year</a:t>
            </a:r>
          </a:p>
          <a:p>
            <a:r>
              <a:t>- Extract YAML files and convert to CSV</a:t>
            </a:r>
          </a:p>
          <a:p>
            <a:r>
              <a:t>- Clean, transform, and load data into SQL</a:t>
            </a:r>
          </a:p>
          <a:p>
            <a:r>
              <a:t>- Build dashboards in Power BI and 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(Pandas, PyYAML, Seaborn, Matplotlib)</a:t>
            </a:r>
          </a:p>
          <a:p>
            <a:r>
              <a:t>- SQLite</a:t>
            </a:r>
          </a:p>
          <a:p>
            <a:r>
              <a:t>- Streamlit</a:t>
            </a:r>
          </a:p>
          <a:p>
            <a:r>
              <a:t>- Power BI</a:t>
            </a:r>
          </a:p>
          <a:p>
            <a:r>
              <a:t>- GitHub (optional)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Data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YAML files → Extract Ticker, Date, Price, Volume</a:t>
            </a:r>
          </a:p>
          <a:p>
            <a:r>
              <a:t>2. Create individual stock CSV files</a:t>
            </a:r>
          </a:p>
          <a:p>
            <a:r>
              <a:t>3. Calculate: Daily Return, Cumulative Return, Volatility</a:t>
            </a:r>
          </a:p>
          <a:p>
            <a:r>
              <a:t>4. Aggregate into stock_summary.csv</a:t>
            </a:r>
          </a:p>
          <a:p>
            <a:r>
              <a:t>5. Use SQLite for storage and SQL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Power BI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10 Green/Red Stocks</a:t>
            </a:r>
          </a:p>
          <a:p>
            <a:r>
              <a:t>- Market KPIs: Avg Price, Volume, Green vs Red</a:t>
            </a:r>
          </a:p>
          <a:p>
            <a:r>
              <a:t>- Sector-wise Returns</a:t>
            </a:r>
          </a:p>
          <a:p>
            <a:r>
              <a:t>- Monthly Gainers and Losers</a:t>
            </a:r>
          </a:p>
          <a:p>
            <a:r>
              <a:t>- Correlation Heatmap</a:t>
            </a:r>
          </a:p>
          <a:p>
            <a:r>
              <a:t>- Cumulative Returns Line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🌐 Streamlit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KPI Cards: Green, Red, Avg Price/Volume</a:t>
            </a:r>
          </a:p>
          <a:p>
            <a:r>
              <a:t>- Interactive Charts using Matplotlib and Seaborn</a:t>
            </a:r>
          </a:p>
          <a:p>
            <a:r>
              <a:t>- Dataframes with filters</a:t>
            </a:r>
          </a:p>
          <a:p>
            <a:r>
              <a:t>- Gainers/Losers table by month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volatile stocks: ADANIENT, TATAMOTORS</a:t>
            </a:r>
          </a:p>
          <a:p>
            <a:r>
              <a:t>- Best performing sector: IT</a:t>
            </a:r>
          </a:p>
          <a:p>
            <a:r>
              <a:t>- INFY &amp; TCS had high correlation</a:t>
            </a:r>
          </a:p>
          <a:p>
            <a:r>
              <a:t>- Monthly shifts show momentum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Project successfully cleaned, analyzed and visualized Nifty 50 stock data</a:t>
            </a:r>
          </a:p>
          <a:p>
            <a:r>
              <a:t>✔️ Delivered interactive dashboards via Power BI and Streamlit</a:t>
            </a:r>
          </a:p>
          <a:p>
            <a:r>
              <a:t>✔️ Built reusable Python scripts and CSVs for refresh</a:t>
            </a:r>
          </a:p>
          <a:p>
            <a:r>
              <a:t>✔️ Useful for traders, investors, and analysts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