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1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5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7305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44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7280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10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30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4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8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0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0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9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0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9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7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2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29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5318"/>
            <a:ext cx="7766936" cy="869282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NAAN MUDHALVAN PROJECT</a:t>
            </a:r>
            <a:endParaRPr lang="en-IN" sz="32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045" y="4121221"/>
            <a:ext cx="8642958" cy="146508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TRACING THE GROWTH OF GLOBAL COMMUNITY :A POPULATION FORECASTING ANALYSIS</a:t>
            </a:r>
            <a:endParaRPr lang="en-IN" sz="32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60" y="1689170"/>
            <a:ext cx="2352675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992" y="1641545"/>
            <a:ext cx="2247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8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POPULATION RECORDS BY TYPE OF COUNTRIES:</a:t>
            </a: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18" y="1489221"/>
            <a:ext cx="9569885" cy="49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97" y="271398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POPULATION TRENDS OVER THE YEARS</a:t>
            </a:r>
            <a:endParaRPr lang="en-IN" sz="3200" b="1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60" y="1240075"/>
            <a:ext cx="9468748" cy="526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1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93" y="271398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POPULATION TRENDS OVER THE YEARS BY SEX</a:t>
            </a:r>
            <a:endParaRPr lang="en-IN" sz="32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0" y="1290180"/>
            <a:ext cx="10183661" cy="51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1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CITIES WITH HIGHEST AVERAGE POPULATIONS</a:t>
            </a:r>
            <a:endParaRPr lang="en-IN" sz="32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1" y="1540701"/>
            <a:ext cx="10208712" cy="498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4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92" y="221293"/>
            <a:ext cx="9017812" cy="1320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COUNTRIES BY HIGHEST AVERAGE POPULTION FROM 2000-2014</a:t>
            </a: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7" y="1427966"/>
            <a:ext cx="10196186" cy="494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08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83" y="244953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POPULATION BY CITY TYPE</a:t>
            </a:r>
            <a:endParaRPr lang="en-IN" sz="32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3" y="1177446"/>
            <a:ext cx="9807880" cy="51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3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36" y="271398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POPULATION OF CITIES BY YEAR</a:t>
            </a:r>
            <a:endParaRPr lang="en-IN" sz="32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9" y="1189972"/>
            <a:ext cx="10058400" cy="511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30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619" y="308976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DASHBOARD:</a:t>
            </a:r>
            <a:endParaRPr lang="en-IN" sz="32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5" y="1114816"/>
            <a:ext cx="10058400" cy="53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23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079" y="346554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STORY:</a:t>
            </a:r>
            <a:endParaRPr lang="en-IN" sz="32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7" y="1227550"/>
            <a:ext cx="10058400" cy="543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6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83" y="225468"/>
            <a:ext cx="8596668" cy="127904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FINAL OUTPUT:</a:t>
            </a:r>
            <a:endParaRPr lang="en-IN" sz="32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3" y="1127341"/>
            <a:ext cx="10058400" cy="528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6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071" cy="4839222"/>
          </a:xfrm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solidFill>
                  <a:schemeClr val="tx1"/>
                </a:solidFill>
              </a:rPr>
              <a:t>TEAM HEAD:</a:t>
            </a:r>
            <a:r>
              <a:rPr lang="en-US" sz="2800" b="1" u="sng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K.Muthu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Kavitha</a:t>
            </a:r>
            <a:r>
              <a:rPr lang="en-US" sz="2800" b="1" dirty="0" smtClean="0">
                <a:solidFill>
                  <a:srgbClr val="FFFF00"/>
                </a:solidFill>
              </a:rPr>
              <a:t/>
            </a:r>
            <a:br>
              <a:rPr lang="en-US" sz="2800" b="1" dirty="0" smtClean="0">
                <a:solidFill>
                  <a:srgbClr val="FFFF00"/>
                </a:solidFill>
              </a:rPr>
            </a:br>
            <a:r>
              <a:rPr lang="en-US" sz="2800" b="1" dirty="0">
                <a:solidFill>
                  <a:srgbClr val="FFFF00"/>
                </a:solidFill>
              </a:rPr>
              <a:t/>
            </a:r>
            <a:br>
              <a:rPr lang="en-US" sz="2800" b="1" dirty="0">
                <a:solidFill>
                  <a:srgbClr val="FFFF00"/>
                </a:solidFill>
              </a:rPr>
            </a:br>
            <a:r>
              <a:rPr lang="en-US" sz="2800" b="1" u="sng" dirty="0" smtClean="0">
                <a:solidFill>
                  <a:schemeClr val="tx1"/>
                </a:solidFill>
              </a:rPr>
              <a:t>TEAM MEMBERS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rgbClr val="FFFF00"/>
                </a:solidFill>
              </a:rPr>
              <a:t/>
            </a:r>
            <a:br>
              <a:rPr lang="en-US" sz="2800" b="1" dirty="0" smtClean="0">
                <a:solidFill>
                  <a:srgbClr val="FFFF00"/>
                </a:solidFill>
              </a:rPr>
            </a:b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</a:rPr>
              <a:t>             1. </a:t>
            </a:r>
            <a:r>
              <a:rPr lang="en-US" sz="2800" b="1" dirty="0" err="1" smtClean="0">
                <a:solidFill>
                  <a:srgbClr val="FFFF00"/>
                </a:solidFill>
              </a:rPr>
              <a:t>K.Muthumala</a:t>
            </a:r>
            <a:r>
              <a:rPr lang="en-US" sz="2800" b="1" dirty="0" smtClean="0">
                <a:solidFill>
                  <a:srgbClr val="FFFF00"/>
                </a:solidFill>
              </a:rPr>
              <a:t/>
            </a:r>
            <a:br>
              <a:rPr lang="en-US" sz="2800" b="1" dirty="0" smtClean="0">
                <a:solidFill>
                  <a:srgbClr val="FFFF00"/>
                </a:solidFill>
              </a:rPr>
            </a:b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</a:rPr>
              <a:t>             2. </a:t>
            </a:r>
            <a:r>
              <a:rPr lang="en-US" sz="2800" b="1" dirty="0" err="1" smtClean="0">
                <a:solidFill>
                  <a:srgbClr val="FFFF00"/>
                </a:solidFill>
              </a:rPr>
              <a:t>B.Nandhini</a:t>
            </a:r>
            <a:r>
              <a:rPr lang="en-US" sz="2800" b="1" dirty="0" smtClean="0">
                <a:solidFill>
                  <a:srgbClr val="FFFF00"/>
                </a:solidFill>
              </a:rPr>
              <a:t/>
            </a:r>
            <a:br>
              <a:rPr lang="en-US" sz="2800" b="1" dirty="0" smtClean="0">
                <a:solidFill>
                  <a:srgbClr val="FFFF00"/>
                </a:solidFill>
              </a:rPr>
            </a:b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</a:rPr>
              <a:t>             3. </a:t>
            </a:r>
            <a:r>
              <a:rPr lang="en-US" sz="2800" b="1" dirty="0" err="1" smtClean="0">
                <a:solidFill>
                  <a:srgbClr val="FFFF00"/>
                </a:solidFill>
              </a:rPr>
              <a:t>B.Nithyarubini</a:t>
            </a:r>
            <a:r>
              <a:rPr lang="en-US" sz="2800" b="1" dirty="0" smtClean="0">
                <a:solidFill>
                  <a:srgbClr val="FFFF00"/>
                </a:solidFill>
              </a:rPr>
              <a:t/>
            </a:r>
            <a:br>
              <a:rPr lang="en-US" sz="2800" b="1" dirty="0" smtClean="0">
                <a:solidFill>
                  <a:srgbClr val="FFFF00"/>
                </a:solidFill>
              </a:rPr>
            </a:br>
            <a:r>
              <a:rPr lang="en-US" sz="2800" b="1" dirty="0">
                <a:solidFill>
                  <a:srgbClr val="FFFF00"/>
                </a:solidFill>
              </a:rPr>
              <a:t/>
            </a:r>
            <a:br>
              <a:rPr lang="en-US" sz="2800" b="1" dirty="0">
                <a:solidFill>
                  <a:srgbClr val="FFFF00"/>
                </a:solidFill>
              </a:rPr>
            </a:br>
            <a:r>
              <a:rPr lang="en-US" sz="2400" b="1" dirty="0" smtClean="0">
                <a:solidFill>
                  <a:srgbClr val="FFFF00"/>
                </a:solidFill>
              </a:rPr>
              <a:t>We, a team of 4 students are from III B.Sc. Mathematics ,</a:t>
            </a:r>
            <a:br>
              <a:rPr lang="en-US" sz="2400" b="1" dirty="0" smtClean="0">
                <a:solidFill>
                  <a:srgbClr val="FFFF00"/>
                </a:solidFill>
              </a:rPr>
            </a:br>
            <a:r>
              <a:rPr lang="en-US" sz="2400" b="1" dirty="0" err="1" smtClean="0">
                <a:solidFill>
                  <a:srgbClr val="FFFF00"/>
                </a:solidFill>
              </a:rPr>
              <a:t>A.K.D.Dharmaraja</a:t>
            </a:r>
            <a:r>
              <a:rPr lang="en-US" sz="2400" b="1" dirty="0" smtClean="0">
                <a:solidFill>
                  <a:srgbClr val="FFFF00"/>
                </a:solidFill>
              </a:rPr>
              <a:t> Women’s College, </a:t>
            </a:r>
            <a:r>
              <a:rPr lang="en-US" sz="2400" b="1" dirty="0" err="1" smtClean="0">
                <a:solidFill>
                  <a:srgbClr val="FFFF00"/>
                </a:solidFill>
              </a:rPr>
              <a:t>Rajapalayam</a:t>
            </a:r>
            <a:r>
              <a:rPr lang="en-US" sz="2400" b="1" dirty="0" smtClean="0">
                <a:solidFill>
                  <a:srgbClr val="FFFF00"/>
                </a:solidFill>
              </a:rPr>
              <a:t>.</a:t>
            </a:r>
            <a:br>
              <a:rPr lang="en-US" sz="2400" b="1" dirty="0" smtClean="0">
                <a:solidFill>
                  <a:srgbClr val="FFFF00"/>
                </a:solidFill>
              </a:rPr>
            </a:br>
            <a:r>
              <a:rPr lang="en-US" sz="2800" b="1" dirty="0">
                <a:solidFill>
                  <a:srgbClr val="FFFF00"/>
                </a:solidFill>
              </a:rPr>
              <a:t/>
            </a:r>
            <a:br>
              <a:rPr lang="en-US" sz="2800" b="1" dirty="0">
                <a:solidFill>
                  <a:srgbClr val="FFFF00"/>
                </a:solidFill>
              </a:rPr>
            </a:b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14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535072"/>
            <a:ext cx="10058400" cy="592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92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634" y="27940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THANK YOU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4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83" y="446762"/>
            <a:ext cx="8596668" cy="585383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EMPATHY MAP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71" y="1387219"/>
            <a:ext cx="6976997" cy="53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7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390367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BRAINSTORMING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7" y="2194598"/>
            <a:ext cx="9274002" cy="32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2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24450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ANALYSING DATA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20973"/>
            <a:ext cx="7905750" cy="37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6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3" y="400833"/>
            <a:ext cx="9959186" cy="59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8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MTSQL WORKBENCH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11" y="1598243"/>
            <a:ext cx="9886762" cy="504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6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" y="400833"/>
            <a:ext cx="10167556" cy="59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1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2" y="513568"/>
            <a:ext cx="10670584" cy="58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026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75</Words>
  <Application>Microsoft Office PowerPoint</Application>
  <PresentationFormat>Widescreen</PresentationFormat>
  <Paragraphs>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Algerian</vt:lpstr>
      <vt:lpstr>Arial</vt:lpstr>
      <vt:lpstr>Trebuchet MS</vt:lpstr>
      <vt:lpstr>Wingdings 3</vt:lpstr>
      <vt:lpstr>Facet</vt:lpstr>
      <vt:lpstr>NAAN MUDHALVAN PROJECT</vt:lpstr>
      <vt:lpstr>TEAM HEAD: K.Muthu Kavitha  TEAM MEMBERS:                1. K.Muthumala               2. B.Nandhini               3. B.Nithyarubini  We, a team of 4 students are from III B.Sc. Mathematics , A.K.D.Dharmaraja Women’s College, Rajapalayam.  </vt:lpstr>
      <vt:lpstr>EMPATHY MAP</vt:lpstr>
      <vt:lpstr>BRAINSTORMING</vt:lpstr>
      <vt:lpstr>ANALYSING DATA</vt:lpstr>
      <vt:lpstr>PowerPoint Presentation</vt:lpstr>
      <vt:lpstr>MTSQL WORKBENCH</vt:lpstr>
      <vt:lpstr>PowerPoint Presentation</vt:lpstr>
      <vt:lpstr>PowerPoint Presentation</vt:lpstr>
      <vt:lpstr>POPULATION RECORDS BY TYPE OF COUNTRIES:</vt:lpstr>
      <vt:lpstr>POPULATION TRENDS OVER THE YEARS</vt:lpstr>
      <vt:lpstr>POPULATION TRENDS OVER THE YEARS BY SEX</vt:lpstr>
      <vt:lpstr>CITIES WITH HIGHEST AVERAGE POPULATIONS</vt:lpstr>
      <vt:lpstr>COUNTRIES BY HIGHEST AVERAGE POPULTION FROM 2000-2014</vt:lpstr>
      <vt:lpstr>POPULATION BY CITY TYPE</vt:lpstr>
      <vt:lpstr>POPULATION OF CITIES BY YEAR</vt:lpstr>
      <vt:lpstr>DASHBOARD:</vt:lpstr>
      <vt:lpstr>STORY:</vt:lpstr>
      <vt:lpstr>FINAL OUTPUT: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 PROJECT</dc:title>
  <dc:creator>KARUPPASAMY</dc:creator>
  <cp:lastModifiedBy>KARUPPASAMY</cp:lastModifiedBy>
  <cp:revision>13</cp:revision>
  <dcterms:created xsi:type="dcterms:W3CDTF">2023-04-19T07:33:43Z</dcterms:created>
  <dcterms:modified xsi:type="dcterms:W3CDTF">2023-04-20T13:39:04Z</dcterms:modified>
</cp:coreProperties>
</file>