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76" r:id="rId4"/>
    <p:sldId id="275" r:id="rId5"/>
    <p:sldId id="290" r:id="rId6"/>
    <p:sldId id="291" r:id="rId7"/>
    <p:sldId id="292" r:id="rId8"/>
    <p:sldId id="294" r:id="rId9"/>
    <p:sldId id="295" r:id="rId10"/>
    <p:sldId id="285" r:id="rId11"/>
    <p:sldId id="297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11F14-585D-446B-A01F-E2DC17D9A3C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39E27D88-3A0E-4121-B45B-EEACE37107C4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gm:t>
    </dgm:pt>
    <dgm:pt modelId="{B1126FD1-1017-414D-AEE9-FC5074625511}" type="parTrans" cxnId="{5621E173-8A7D-413A-8FD6-F9B8D3C92499}">
      <dgm:prSet/>
      <dgm:spPr/>
      <dgm:t>
        <a:bodyPr/>
        <a:lstStyle/>
        <a:p>
          <a:endParaRPr lang="en-IN"/>
        </a:p>
      </dgm:t>
    </dgm:pt>
    <dgm:pt modelId="{7564580F-BFB8-4403-BC27-2D422022A917}" type="sibTrans" cxnId="{5621E173-8A7D-413A-8FD6-F9B8D3C92499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3A62B9-DC0F-4EBC-B021-276A0C6763A9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 Processing</a:t>
          </a:r>
        </a:p>
      </dgm:t>
    </dgm:pt>
    <dgm:pt modelId="{53A2C319-ADE1-4A50-8BEE-D97A6AF26F84}" type="parTrans" cxnId="{8444D586-60A2-4451-B0C0-A7ABB7867573}">
      <dgm:prSet/>
      <dgm:spPr/>
      <dgm:t>
        <a:bodyPr/>
        <a:lstStyle/>
        <a:p>
          <a:endParaRPr lang="en-IN"/>
        </a:p>
      </dgm:t>
    </dgm:pt>
    <dgm:pt modelId="{7231137E-D1B7-47B1-924F-543A5A152A20}" type="sibTrans" cxnId="{8444D586-60A2-4451-B0C0-A7ABB7867573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AACABD-5480-40E6-9A82-33EC0D7BAFA3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Multi Layered Perceptron Classifier</a:t>
          </a:r>
        </a:p>
      </dgm:t>
    </dgm:pt>
    <dgm:pt modelId="{4310FED9-3FA4-4C19-ACF6-B3F34598F219}" type="parTrans" cxnId="{FD27002A-23C0-434F-9211-DB26ED2A0745}">
      <dgm:prSet/>
      <dgm:spPr/>
      <dgm:t>
        <a:bodyPr/>
        <a:lstStyle/>
        <a:p>
          <a:endParaRPr lang="en-IN"/>
        </a:p>
      </dgm:t>
    </dgm:pt>
    <dgm:pt modelId="{45ABD357-A395-4317-A1FC-D6B1B0A0B967}" type="sibTrans" cxnId="{FD27002A-23C0-434F-9211-DB26ED2A0745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BFBEC-2281-4C2B-B5EB-0682EE1BA76E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gm:t>
    </dgm:pt>
    <dgm:pt modelId="{FC95A5AE-E8D1-48C4-9600-21ED7FC530BC}" type="parTrans" cxnId="{1545F24D-7D0F-46D0-8A16-4FB553096992}">
      <dgm:prSet/>
      <dgm:spPr/>
      <dgm:t>
        <a:bodyPr/>
        <a:lstStyle/>
        <a:p>
          <a:endParaRPr lang="en-IN"/>
        </a:p>
      </dgm:t>
    </dgm:pt>
    <dgm:pt modelId="{4EDAF8AB-8C65-4E71-BF5A-465D2DB9FF98}" type="sibTrans" cxnId="{1545F24D-7D0F-46D0-8A16-4FB553096992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4918E-B3C3-4738-9051-6BAA40698F6C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</a:t>
          </a:r>
        </a:p>
      </dgm:t>
    </dgm:pt>
    <dgm:pt modelId="{FDECC40E-95B9-439E-BA75-42C25A35B7AF}" type="parTrans" cxnId="{16549FE8-6D9C-48A9-BA8D-0BD13086D5B0}">
      <dgm:prSet/>
      <dgm:spPr/>
      <dgm:t>
        <a:bodyPr/>
        <a:lstStyle/>
        <a:p>
          <a:endParaRPr lang="en-IN"/>
        </a:p>
      </dgm:t>
    </dgm:pt>
    <dgm:pt modelId="{AA1CBCF1-16F2-4EFA-BE81-5C9504F0D7A0}" type="sibTrans" cxnId="{16549FE8-6D9C-48A9-BA8D-0BD13086D5B0}">
      <dgm:prSet/>
      <dgm:spPr/>
      <dgm:t>
        <a:bodyPr/>
        <a:lstStyle/>
        <a:p>
          <a:endParaRPr lang="en-IN"/>
        </a:p>
      </dgm:t>
    </dgm:pt>
    <dgm:pt modelId="{B2C34CC6-25CB-4EE3-A606-DB60E31B9420}" type="pres">
      <dgm:prSet presAssocID="{55E11F14-585D-446B-A01F-E2DC17D9A3CE}" presName="Name0" presStyleCnt="0">
        <dgm:presLayoutVars>
          <dgm:dir/>
          <dgm:resizeHandles val="exact"/>
        </dgm:presLayoutVars>
      </dgm:prSet>
      <dgm:spPr/>
    </dgm:pt>
    <dgm:pt modelId="{3F6417D6-3E59-4127-BB23-6CA33A042A1E}" type="pres">
      <dgm:prSet presAssocID="{39E27D88-3A0E-4121-B45B-EEACE37107C4}" presName="node" presStyleLbl="node1" presStyleIdx="0" presStyleCnt="5">
        <dgm:presLayoutVars>
          <dgm:bulletEnabled val="1"/>
        </dgm:presLayoutVars>
      </dgm:prSet>
      <dgm:spPr/>
    </dgm:pt>
    <dgm:pt modelId="{BF22C314-6D6C-42CD-8D3C-31E2CF5E98DA}" type="pres">
      <dgm:prSet presAssocID="{7564580F-BFB8-4403-BC27-2D422022A917}" presName="sibTrans" presStyleLbl="sibTrans1D1" presStyleIdx="0" presStyleCnt="4"/>
      <dgm:spPr/>
    </dgm:pt>
    <dgm:pt modelId="{581F0D4A-ABB4-4BE9-9187-7F94615A7560}" type="pres">
      <dgm:prSet presAssocID="{7564580F-BFB8-4403-BC27-2D422022A917}" presName="connectorText" presStyleLbl="sibTrans1D1" presStyleIdx="0" presStyleCnt="4"/>
      <dgm:spPr/>
    </dgm:pt>
    <dgm:pt modelId="{C345C1D5-4E04-4A7F-91E7-3908B7BE3CD4}" type="pres">
      <dgm:prSet presAssocID="{8B3A62B9-DC0F-4EBC-B021-276A0C6763A9}" presName="node" presStyleLbl="node1" presStyleIdx="1" presStyleCnt="5" custLinFactNeighborX="-1297" custLinFactNeighborY="-2163">
        <dgm:presLayoutVars>
          <dgm:bulletEnabled val="1"/>
        </dgm:presLayoutVars>
      </dgm:prSet>
      <dgm:spPr/>
    </dgm:pt>
    <dgm:pt modelId="{625DD521-3092-42C8-A85B-823B28853C89}" type="pres">
      <dgm:prSet presAssocID="{7231137E-D1B7-47B1-924F-543A5A152A20}" presName="sibTrans" presStyleLbl="sibTrans1D1" presStyleIdx="1" presStyleCnt="4"/>
      <dgm:spPr/>
    </dgm:pt>
    <dgm:pt modelId="{288A3C18-2301-42D0-8E28-2CB067980865}" type="pres">
      <dgm:prSet presAssocID="{7231137E-D1B7-47B1-924F-543A5A152A20}" presName="connectorText" presStyleLbl="sibTrans1D1" presStyleIdx="1" presStyleCnt="4"/>
      <dgm:spPr/>
    </dgm:pt>
    <dgm:pt modelId="{18EEC593-2A80-40B4-83EA-95CD00B75412}" type="pres">
      <dgm:prSet presAssocID="{B57BFBEC-2281-4C2B-B5EB-0682EE1BA76E}" presName="node" presStyleLbl="node1" presStyleIdx="2" presStyleCnt="5" custLinFactNeighborX="612" custLinFactNeighborY="-182">
        <dgm:presLayoutVars>
          <dgm:bulletEnabled val="1"/>
        </dgm:presLayoutVars>
      </dgm:prSet>
      <dgm:spPr/>
    </dgm:pt>
    <dgm:pt modelId="{C9652142-C6FF-42C9-B78E-A4433DD50DFB}" type="pres">
      <dgm:prSet presAssocID="{4EDAF8AB-8C65-4E71-BF5A-465D2DB9FF98}" presName="sibTrans" presStyleLbl="sibTrans1D1" presStyleIdx="2" presStyleCnt="4"/>
      <dgm:spPr/>
    </dgm:pt>
    <dgm:pt modelId="{52EB56C7-F911-4B0D-920D-DFA4279F2381}" type="pres">
      <dgm:prSet presAssocID="{4EDAF8AB-8C65-4E71-BF5A-465D2DB9FF98}" presName="connectorText" presStyleLbl="sibTrans1D1" presStyleIdx="2" presStyleCnt="4"/>
      <dgm:spPr/>
    </dgm:pt>
    <dgm:pt modelId="{83F14BF8-7C20-4883-A1AE-AE9DCB836DC8}" type="pres">
      <dgm:prSet presAssocID="{33AACABD-5480-40E6-9A82-33EC0D7BAFA3}" presName="node" presStyleLbl="node1" presStyleIdx="3" presStyleCnt="5" custLinFactNeighborX="62561" custLinFactNeighborY="-14188">
        <dgm:presLayoutVars>
          <dgm:bulletEnabled val="1"/>
        </dgm:presLayoutVars>
      </dgm:prSet>
      <dgm:spPr/>
    </dgm:pt>
    <dgm:pt modelId="{C21E44EF-21AD-45CA-B490-0EDCE03FFE59}" type="pres">
      <dgm:prSet presAssocID="{45ABD357-A395-4317-A1FC-D6B1B0A0B967}" presName="sibTrans" presStyleLbl="sibTrans1D1" presStyleIdx="3" presStyleCnt="4"/>
      <dgm:spPr/>
    </dgm:pt>
    <dgm:pt modelId="{82BF5275-9965-4C28-B3A2-CAB923CE388D}" type="pres">
      <dgm:prSet presAssocID="{45ABD357-A395-4317-A1FC-D6B1B0A0B967}" presName="connectorText" presStyleLbl="sibTrans1D1" presStyleIdx="3" presStyleCnt="4"/>
      <dgm:spPr/>
    </dgm:pt>
    <dgm:pt modelId="{27784A6D-81B8-4022-BA4D-61CBB1F06D51}" type="pres">
      <dgm:prSet presAssocID="{8314918E-B3C3-4738-9051-6BAA40698F6C}" presName="node" presStyleLbl="node1" presStyleIdx="4" presStyleCnt="5" custLinFactNeighborX="65489" custLinFactNeighborY="-14188">
        <dgm:presLayoutVars>
          <dgm:bulletEnabled val="1"/>
        </dgm:presLayoutVars>
      </dgm:prSet>
      <dgm:spPr/>
    </dgm:pt>
  </dgm:ptLst>
  <dgm:cxnLst>
    <dgm:cxn modelId="{6F6F380E-B09D-498F-9573-105324247066}" type="presOf" srcId="{55E11F14-585D-446B-A01F-E2DC17D9A3CE}" destId="{B2C34CC6-25CB-4EE3-A606-DB60E31B9420}" srcOrd="0" destOrd="0" presId="urn:microsoft.com/office/officeart/2005/8/layout/bProcess3"/>
    <dgm:cxn modelId="{66513D20-96B5-4B2E-B394-F2B16DEBCA26}" type="presOf" srcId="{7564580F-BFB8-4403-BC27-2D422022A917}" destId="{BF22C314-6D6C-42CD-8D3C-31E2CF5E98DA}" srcOrd="0" destOrd="0" presId="urn:microsoft.com/office/officeart/2005/8/layout/bProcess3"/>
    <dgm:cxn modelId="{FD27002A-23C0-434F-9211-DB26ED2A0745}" srcId="{55E11F14-585D-446B-A01F-E2DC17D9A3CE}" destId="{33AACABD-5480-40E6-9A82-33EC0D7BAFA3}" srcOrd="3" destOrd="0" parTransId="{4310FED9-3FA4-4C19-ACF6-B3F34598F219}" sibTransId="{45ABD357-A395-4317-A1FC-D6B1B0A0B967}"/>
    <dgm:cxn modelId="{6038DE41-D242-47AB-AAFD-A7B675F9EAB2}" type="presOf" srcId="{7231137E-D1B7-47B1-924F-543A5A152A20}" destId="{288A3C18-2301-42D0-8E28-2CB067980865}" srcOrd="1" destOrd="0" presId="urn:microsoft.com/office/officeart/2005/8/layout/bProcess3"/>
    <dgm:cxn modelId="{E67AEC41-70C0-4569-AE2E-C6093195C337}" type="presOf" srcId="{33AACABD-5480-40E6-9A82-33EC0D7BAFA3}" destId="{83F14BF8-7C20-4883-A1AE-AE9DCB836DC8}" srcOrd="0" destOrd="0" presId="urn:microsoft.com/office/officeart/2005/8/layout/bProcess3"/>
    <dgm:cxn modelId="{1545F24D-7D0F-46D0-8A16-4FB553096992}" srcId="{55E11F14-585D-446B-A01F-E2DC17D9A3CE}" destId="{B57BFBEC-2281-4C2B-B5EB-0682EE1BA76E}" srcOrd="2" destOrd="0" parTransId="{FC95A5AE-E8D1-48C4-9600-21ED7FC530BC}" sibTransId="{4EDAF8AB-8C65-4E71-BF5A-465D2DB9FF98}"/>
    <dgm:cxn modelId="{0AB6F86E-5F80-45AA-9D02-FCC999CB50D7}" type="presOf" srcId="{39E27D88-3A0E-4121-B45B-EEACE37107C4}" destId="{3F6417D6-3E59-4127-BB23-6CA33A042A1E}" srcOrd="0" destOrd="0" presId="urn:microsoft.com/office/officeart/2005/8/layout/bProcess3"/>
    <dgm:cxn modelId="{5621E173-8A7D-413A-8FD6-F9B8D3C92499}" srcId="{55E11F14-585D-446B-A01F-E2DC17D9A3CE}" destId="{39E27D88-3A0E-4121-B45B-EEACE37107C4}" srcOrd="0" destOrd="0" parTransId="{B1126FD1-1017-414D-AEE9-FC5074625511}" sibTransId="{7564580F-BFB8-4403-BC27-2D422022A917}"/>
    <dgm:cxn modelId="{F80CFB74-778D-4C0E-A3DA-E40411E4C78A}" type="presOf" srcId="{45ABD357-A395-4317-A1FC-D6B1B0A0B967}" destId="{C21E44EF-21AD-45CA-B490-0EDCE03FFE59}" srcOrd="0" destOrd="0" presId="urn:microsoft.com/office/officeart/2005/8/layout/bProcess3"/>
    <dgm:cxn modelId="{18621C76-1E31-4835-BBF8-434BCD43770F}" type="presOf" srcId="{8B3A62B9-DC0F-4EBC-B021-276A0C6763A9}" destId="{C345C1D5-4E04-4A7F-91E7-3908B7BE3CD4}" srcOrd="0" destOrd="0" presId="urn:microsoft.com/office/officeart/2005/8/layout/bProcess3"/>
    <dgm:cxn modelId="{3EA98C7F-08AC-4524-9BF3-37A9C49D47E5}" type="presOf" srcId="{45ABD357-A395-4317-A1FC-D6B1B0A0B967}" destId="{82BF5275-9965-4C28-B3A2-CAB923CE388D}" srcOrd="1" destOrd="0" presId="urn:microsoft.com/office/officeart/2005/8/layout/bProcess3"/>
    <dgm:cxn modelId="{6DDB5F82-6437-4444-B00C-9EE0A139361C}" type="presOf" srcId="{4EDAF8AB-8C65-4E71-BF5A-465D2DB9FF98}" destId="{52EB56C7-F911-4B0D-920D-DFA4279F2381}" srcOrd="1" destOrd="0" presId="urn:microsoft.com/office/officeart/2005/8/layout/bProcess3"/>
    <dgm:cxn modelId="{8444D586-60A2-4451-B0C0-A7ABB7867573}" srcId="{55E11F14-585D-446B-A01F-E2DC17D9A3CE}" destId="{8B3A62B9-DC0F-4EBC-B021-276A0C6763A9}" srcOrd="1" destOrd="0" parTransId="{53A2C319-ADE1-4A50-8BEE-D97A6AF26F84}" sibTransId="{7231137E-D1B7-47B1-924F-543A5A152A20}"/>
    <dgm:cxn modelId="{DAC8AEB7-3542-4ECC-A4C8-27217AB4F144}" type="presOf" srcId="{8314918E-B3C3-4738-9051-6BAA40698F6C}" destId="{27784A6D-81B8-4022-BA4D-61CBB1F06D51}" srcOrd="0" destOrd="0" presId="urn:microsoft.com/office/officeart/2005/8/layout/bProcess3"/>
    <dgm:cxn modelId="{091CAEC1-05C1-4D92-9B91-3071A864A7D2}" type="presOf" srcId="{B57BFBEC-2281-4C2B-B5EB-0682EE1BA76E}" destId="{18EEC593-2A80-40B4-83EA-95CD00B75412}" srcOrd="0" destOrd="0" presId="urn:microsoft.com/office/officeart/2005/8/layout/bProcess3"/>
    <dgm:cxn modelId="{4183E6D1-4DC7-44D7-836B-4B582EB700ED}" type="presOf" srcId="{4EDAF8AB-8C65-4E71-BF5A-465D2DB9FF98}" destId="{C9652142-C6FF-42C9-B78E-A4433DD50DFB}" srcOrd="0" destOrd="0" presId="urn:microsoft.com/office/officeart/2005/8/layout/bProcess3"/>
    <dgm:cxn modelId="{5C8920D5-1FF7-4B27-B055-8AD9BFCC1267}" type="presOf" srcId="{7564580F-BFB8-4403-BC27-2D422022A917}" destId="{581F0D4A-ABB4-4BE9-9187-7F94615A7560}" srcOrd="1" destOrd="0" presId="urn:microsoft.com/office/officeart/2005/8/layout/bProcess3"/>
    <dgm:cxn modelId="{E23CBCD6-BFD9-4DA3-BDB2-12FB8C04C7EB}" type="presOf" srcId="{7231137E-D1B7-47B1-924F-543A5A152A20}" destId="{625DD521-3092-42C8-A85B-823B28853C89}" srcOrd="0" destOrd="0" presId="urn:microsoft.com/office/officeart/2005/8/layout/bProcess3"/>
    <dgm:cxn modelId="{16549FE8-6D9C-48A9-BA8D-0BD13086D5B0}" srcId="{55E11F14-585D-446B-A01F-E2DC17D9A3CE}" destId="{8314918E-B3C3-4738-9051-6BAA40698F6C}" srcOrd="4" destOrd="0" parTransId="{FDECC40E-95B9-439E-BA75-42C25A35B7AF}" sibTransId="{AA1CBCF1-16F2-4EFA-BE81-5C9504F0D7A0}"/>
    <dgm:cxn modelId="{5FC7C2B3-250C-4839-842C-C685D5C045DB}" type="presParOf" srcId="{B2C34CC6-25CB-4EE3-A606-DB60E31B9420}" destId="{3F6417D6-3E59-4127-BB23-6CA33A042A1E}" srcOrd="0" destOrd="0" presId="urn:microsoft.com/office/officeart/2005/8/layout/bProcess3"/>
    <dgm:cxn modelId="{6FB15C34-446F-45DD-A864-900C5D36CBFF}" type="presParOf" srcId="{B2C34CC6-25CB-4EE3-A606-DB60E31B9420}" destId="{BF22C314-6D6C-42CD-8D3C-31E2CF5E98DA}" srcOrd="1" destOrd="0" presId="urn:microsoft.com/office/officeart/2005/8/layout/bProcess3"/>
    <dgm:cxn modelId="{CF3EBF52-04C2-451D-8199-3BA52AECEBC7}" type="presParOf" srcId="{BF22C314-6D6C-42CD-8D3C-31E2CF5E98DA}" destId="{581F0D4A-ABB4-4BE9-9187-7F94615A7560}" srcOrd="0" destOrd="0" presId="urn:microsoft.com/office/officeart/2005/8/layout/bProcess3"/>
    <dgm:cxn modelId="{EADA0E76-2F98-4511-8F1F-83A47E50FD87}" type="presParOf" srcId="{B2C34CC6-25CB-4EE3-A606-DB60E31B9420}" destId="{C345C1D5-4E04-4A7F-91E7-3908B7BE3CD4}" srcOrd="2" destOrd="0" presId="urn:microsoft.com/office/officeart/2005/8/layout/bProcess3"/>
    <dgm:cxn modelId="{BBBD393E-4E3B-4C51-A563-FF4474DCF69D}" type="presParOf" srcId="{B2C34CC6-25CB-4EE3-A606-DB60E31B9420}" destId="{625DD521-3092-42C8-A85B-823B28853C89}" srcOrd="3" destOrd="0" presId="urn:microsoft.com/office/officeart/2005/8/layout/bProcess3"/>
    <dgm:cxn modelId="{1DBA5A2D-8847-487C-97F8-FE77EE03FED7}" type="presParOf" srcId="{625DD521-3092-42C8-A85B-823B28853C89}" destId="{288A3C18-2301-42D0-8E28-2CB067980865}" srcOrd="0" destOrd="0" presId="urn:microsoft.com/office/officeart/2005/8/layout/bProcess3"/>
    <dgm:cxn modelId="{7AC667CA-AC46-481B-BC52-F5D758F7808D}" type="presParOf" srcId="{B2C34CC6-25CB-4EE3-A606-DB60E31B9420}" destId="{18EEC593-2A80-40B4-83EA-95CD00B75412}" srcOrd="4" destOrd="0" presId="urn:microsoft.com/office/officeart/2005/8/layout/bProcess3"/>
    <dgm:cxn modelId="{9B826321-6F0D-40D8-9A2B-87CA9BB67B31}" type="presParOf" srcId="{B2C34CC6-25CB-4EE3-A606-DB60E31B9420}" destId="{C9652142-C6FF-42C9-B78E-A4433DD50DFB}" srcOrd="5" destOrd="0" presId="urn:microsoft.com/office/officeart/2005/8/layout/bProcess3"/>
    <dgm:cxn modelId="{CEAB8370-079B-4495-A30F-471E69D57788}" type="presParOf" srcId="{C9652142-C6FF-42C9-B78E-A4433DD50DFB}" destId="{52EB56C7-F911-4B0D-920D-DFA4279F2381}" srcOrd="0" destOrd="0" presId="urn:microsoft.com/office/officeart/2005/8/layout/bProcess3"/>
    <dgm:cxn modelId="{6F01099E-DCD0-46A2-9226-4FB5E421CECB}" type="presParOf" srcId="{B2C34CC6-25CB-4EE3-A606-DB60E31B9420}" destId="{83F14BF8-7C20-4883-A1AE-AE9DCB836DC8}" srcOrd="6" destOrd="0" presId="urn:microsoft.com/office/officeart/2005/8/layout/bProcess3"/>
    <dgm:cxn modelId="{A93CB239-4EB3-4105-9EF7-258028E7C967}" type="presParOf" srcId="{B2C34CC6-25CB-4EE3-A606-DB60E31B9420}" destId="{C21E44EF-21AD-45CA-B490-0EDCE03FFE59}" srcOrd="7" destOrd="0" presId="urn:microsoft.com/office/officeart/2005/8/layout/bProcess3"/>
    <dgm:cxn modelId="{E7FBE580-87D3-4B52-833C-FBC48DC2FBAC}" type="presParOf" srcId="{C21E44EF-21AD-45CA-B490-0EDCE03FFE59}" destId="{82BF5275-9965-4C28-B3A2-CAB923CE388D}" srcOrd="0" destOrd="0" presId="urn:microsoft.com/office/officeart/2005/8/layout/bProcess3"/>
    <dgm:cxn modelId="{97FF0AB0-CDCB-4393-A4F8-D45855677B01}" type="presParOf" srcId="{B2C34CC6-25CB-4EE3-A606-DB60E31B9420}" destId="{27784A6D-81B8-4022-BA4D-61CBB1F06D5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C314-6D6C-42CD-8D3C-31E2CF5E98DA}">
      <dsp:nvSpPr>
        <dsp:cNvPr id="0" name=""/>
        <dsp:cNvSpPr/>
      </dsp:nvSpPr>
      <dsp:spPr>
        <a:xfrm>
          <a:off x="2310066" y="585608"/>
          <a:ext cx="4261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016"/>
              </a:moveTo>
              <a:lnTo>
                <a:pt x="230162" y="48016"/>
              </a:lnTo>
              <a:lnTo>
                <a:pt x="230162" y="45720"/>
              </a:lnTo>
              <a:lnTo>
                <a:pt x="42612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1709" y="628908"/>
        <a:ext cx="22836" cy="4840"/>
      </dsp:txXfrm>
    </dsp:sp>
    <dsp:sp modelId="{3F6417D6-3E59-4127-BB23-6CA33A042A1E}">
      <dsp:nvSpPr>
        <dsp:cNvPr id="0" name=""/>
        <dsp:cNvSpPr/>
      </dsp:nvSpPr>
      <dsp:spPr>
        <a:xfrm>
          <a:off x="207436" y="2296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sp:txBody>
      <dsp:txXfrm>
        <a:off x="207436" y="2296"/>
        <a:ext cx="2104429" cy="1262657"/>
      </dsp:txXfrm>
    </dsp:sp>
    <dsp:sp modelId="{625DD521-3092-42C8-A85B-823B28853C89}">
      <dsp:nvSpPr>
        <dsp:cNvPr id="0" name=""/>
        <dsp:cNvSpPr/>
      </dsp:nvSpPr>
      <dsp:spPr>
        <a:xfrm>
          <a:off x="4871219" y="585608"/>
          <a:ext cx="493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59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4911" y="628908"/>
        <a:ext cx="26209" cy="4840"/>
      </dsp:txXfrm>
    </dsp:sp>
    <dsp:sp modelId="{C345C1D5-4E04-4A7F-91E7-3908B7BE3CD4}">
      <dsp:nvSpPr>
        <dsp:cNvPr id="0" name=""/>
        <dsp:cNvSpPr/>
      </dsp:nvSpPr>
      <dsp:spPr>
        <a:xfrm>
          <a:off x="2768590" y="0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 Processing</a:t>
          </a:r>
        </a:p>
      </dsp:txBody>
      <dsp:txXfrm>
        <a:off x="2768590" y="0"/>
        <a:ext cx="2104429" cy="1262657"/>
      </dsp:txXfrm>
    </dsp:sp>
    <dsp:sp modelId="{C9652142-C6FF-42C9-B78E-A4433DD50DFB}">
      <dsp:nvSpPr>
        <dsp:cNvPr id="0" name=""/>
        <dsp:cNvSpPr/>
      </dsp:nvSpPr>
      <dsp:spPr>
        <a:xfrm>
          <a:off x="2576203" y="1260857"/>
          <a:ext cx="3873223" cy="276569"/>
        </a:xfrm>
        <a:custGeom>
          <a:avLst/>
          <a:gdLst/>
          <a:ahLst/>
          <a:cxnLst/>
          <a:rect l="0" t="0" r="0" b="0"/>
          <a:pathLst>
            <a:path>
              <a:moveTo>
                <a:pt x="3873223" y="0"/>
              </a:moveTo>
              <a:lnTo>
                <a:pt x="3873223" y="155384"/>
              </a:lnTo>
              <a:lnTo>
                <a:pt x="0" y="155384"/>
              </a:lnTo>
              <a:lnTo>
                <a:pt x="0" y="27656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5680" y="1396722"/>
        <a:ext cx="194269" cy="4840"/>
      </dsp:txXfrm>
    </dsp:sp>
    <dsp:sp modelId="{18EEC593-2A80-40B4-83EA-95CD00B75412}">
      <dsp:nvSpPr>
        <dsp:cNvPr id="0" name=""/>
        <dsp:cNvSpPr/>
      </dsp:nvSpPr>
      <dsp:spPr>
        <a:xfrm>
          <a:off x="5397212" y="0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sp:txBody>
      <dsp:txXfrm>
        <a:off x="5397212" y="0"/>
        <a:ext cx="2104429" cy="1262657"/>
      </dsp:txXfrm>
    </dsp:sp>
    <dsp:sp modelId="{C21E44EF-21AD-45CA-B490-0EDCE03FFE59}">
      <dsp:nvSpPr>
        <dsp:cNvPr id="0" name=""/>
        <dsp:cNvSpPr/>
      </dsp:nvSpPr>
      <dsp:spPr>
        <a:xfrm>
          <a:off x="3626618" y="2155436"/>
          <a:ext cx="515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3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0495" y="2198736"/>
        <a:ext cx="27281" cy="4840"/>
      </dsp:txXfrm>
    </dsp:sp>
    <dsp:sp modelId="{83F14BF8-7C20-4883-A1AE-AE9DCB836DC8}">
      <dsp:nvSpPr>
        <dsp:cNvPr id="0" name=""/>
        <dsp:cNvSpPr/>
      </dsp:nvSpPr>
      <dsp:spPr>
        <a:xfrm>
          <a:off x="1523988" y="1569827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 Layered Perceptron Classifier</a:t>
          </a:r>
        </a:p>
      </dsp:txBody>
      <dsp:txXfrm>
        <a:off x="1523988" y="1569827"/>
        <a:ext cx="2104429" cy="1262657"/>
      </dsp:txXfrm>
    </dsp:sp>
    <dsp:sp modelId="{27784A6D-81B8-4022-BA4D-61CBB1F06D51}">
      <dsp:nvSpPr>
        <dsp:cNvPr id="0" name=""/>
        <dsp:cNvSpPr/>
      </dsp:nvSpPr>
      <dsp:spPr>
        <a:xfrm>
          <a:off x="4174054" y="1569827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</a:t>
          </a:r>
        </a:p>
      </dsp:txBody>
      <dsp:txXfrm>
        <a:off x="4174054" y="1569827"/>
        <a:ext cx="2104429" cy="1262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9085-73A9-43CE-9E6C-CC1F38263BC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8F08-F522-4AF2-ACEC-50311969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4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9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9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7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3F0ED3-D760-4355-A483-13C444A53F79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/tree/MiniProjectReview1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P\Speech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0BB3-1A45-4988-B715-198E8189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19" y="1460311"/>
            <a:ext cx="10727142" cy="15500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AUDIO EMOTION RECOGNITION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4400" y="5187218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Muthu Kumar K(953620104031)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478" y="5187217"/>
            <a:ext cx="3682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Guided By,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Vignesh Saravanan K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Assistant Professor/CSE</a:t>
            </a:r>
          </a:p>
        </p:txBody>
      </p:sp>
    </p:spTree>
    <p:extLst>
      <p:ext uri="{BB962C8B-B14F-4D97-AF65-F5344CB8AC3E}">
        <p14:creationId xmlns:p14="http://schemas.microsoft.com/office/powerpoint/2010/main" val="219762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5024016-2F85-B153-42B2-12B91FD2635D}"/>
              </a:ext>
            </a:extLst>
          </p:cNvPr>
          <p:cNvGrpSpPr/>
          <p:nvPr/>
        </p:nvGrpSpPr>
        <p:grpSpPr>
          <a:xfrm>
            <a:off x="1108548" y="2760339"/>
            <a:ext cx="2104429" cy="1262657"/>
            <a:chOff x="207436" y="2296"/>
            <a:chExt cx="2104429" cy="12626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98CDFC-7251-FABF-8297-BB966EE8C80B}"/>
                </a:ext>
              </a:extLst>
            </p:cNvPr>
            <p:cNvSpPr/>
            <p:nvPr/>
          </p:nvSpPr>
          <p:spPr>
            <a:xfrm>
              <a:off x="207436" y="2296"/>
              <a:ext cx="2104429" cy="12626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F83506-C9E8-6F01-0B9F-5EE23465F0BF}"/>
                </a:ext>
              </a:extLst>
            </p:cNvPr>
            <p:cNvSpPr txBox="1"/>
            <p:nvPr/>
          </p:nvSpPr>
          <p:spPr>
            <a:xfrm>
              <a:off x="207436" y="2296"/>
              <a:ext cx="2104429" cy="12626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BC2D-C2B7-485C-A850-485A89934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226570"/>
              </p:ext>
            </p:extLst>
          </p:nvPr>
        </p:nvGraphicFramePr>
        <p:xfrm>
          <a:off x="3589877" y="2760339"/>
          <a:ext cx="7696199" cy="30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F2281EA-CF16-414F-BAC0-7A948789CE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41"/>
          <a:stretch/>
        </p:blipFill>
        <p:spPr>
          <a:xfrm>
            <a:off x="1185344" y="2835031"/>
            <a:ext cx="1898281" cy="10935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98B9E9A-9927-42D7-90A2-1EA9F524A6BF}"/>
              </a:ext>
            </a:extLst>
          </p:cNvPr>
          <p:cNvGrpSpPr/>
          <p:nvPr/>
        </p:nvGrpSpPr>
        <p:grpSpPr>
          <a:xfrm>
            <a:off x="3244260" y="3129323"/>
            <a:ext cx="516600" cy="599354"/>
            <a:chOff x="2660545" y="1002323"/>
            <a:chExt cx="516600" cy="59935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88D1407A-8E2B-4C95-B062-722942FE9B30}"/>
                </a:ext>
              </a:extLst>
            </p:cNvPr>
            <p:cNvSpPr/>
            <p:nvPr/>
          </p:nvSpPr>
          <p:spPr>
            <a:xfrm rot="21553349">
              <a:off x="2660545" y="1002323"/>
              <a:ext cx="516600" cy="5993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4277CA52-4B46-474A-8478-3E300538B406}"/>
                </a:ext>
              </a:extLst>
            </p:cNvPr>
            <p:cNvSpPr txBox="1"/>
            <p:nvPr/>
          </p:nvSpPr>
          <p:spPr>
            <a:xfrm rot="21553349">
              <a:off x="2660552" y="1123246"/>
              <a:ext cx="361620" cy="359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BA7E97B-3FDC-6D3D-7BDF-C2C2F58CE656}"/>
              </a:ext>
            </a:extLst>
          </p:cNvPr>
          <p:cNvSpPr txBox="1">
            <a:spLocks/>
          </p:cNvSpPr>
          <p:nvPr/>
        </p:nvSpPr>
        <p:spPr>
          <a:xfrm>
            <a:off x="1235964" y="923887"/>
            <a:ext cx="9720072" cy="654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7723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BA7E97B-3FDC-6D3D-7BDF-C2C2F58CE656}"/>
              </a:ext>
            </a:extLst>
          </p:cNvPr>
          <p:cNvSpPr txBox="1">
            <a:spLocks/>
          </p:cNvSpPr>
          <p:nvPr/>
        </p:nvSpPr>
        <p:spPr>
          <a:xfrm>
            <a:off x="1235964" y="923887"/>
            <a:ext cx="9720072" cy="654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IN" sz="3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C616C2-111D-88A1-20F5-2A04BB996D06}"/>
              </a:ext>
            </a:extLst>
          </p:cNvPr>
          <p:cNvSpPr txBox="1">
            <a:spLocks/>
          </p:cNvSpPr>
          <p:nvPr/>
        </p:nvSpPr>
        <p:spPr>
          <a:xfrm>
            <a:off x="1129554" y="2859740"/>
            <a:ext cx="9614646" cy="7620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Link		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http://localhost:8888/lab/tree/MiniProjectReview1.ipynb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Tw Cen MT" panose="020B0602020104020603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CD5-5174-4292-BE8B-326926E1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      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3408-A23B-4CBC-A368-F7B00A33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2084832"/>
            <a:ext cx="9169399" cy="279196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		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C:\Users\HP\SpeechData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			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		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Wave.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			 : Windows 10 and above or Mac or any Linux Distros</a:t>
            </a:r>
          </a:p>
          <a:p>
            <a:pPr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946A-5A3D-4AEA-9381-A7414E93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F472-987B-49E1-8481-1BF2494A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891" y="1642894"/>
            <a:ext cx="10349509" cy="49611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I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Ittichaichareon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(2012). Speech recognition using MFCC. Conference on Computer, 135–138. https://doi.org/10.13140/RG.2.1.2598.3208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Al-Talabani, A.,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Sellahewa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Jassim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A. (2015). Emotion recognition from speech: tools and challenges. Mobile Multimedia/Image Processing, Security, and Applications 2015, 9497(May 2020), 94970N. https://doi.org/10.1117/12.2191623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Sezgin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C., Gunsel, B., &amp; Kurt, G. K. (2012). Perceptual audio features for emotion detection. EURASIP Journal on Audio, Speech, and Music Processing, 2012(1), 16. https://doi.org/10.1186/1687-4722-2012-16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B. Nassif, I. Shahin, I.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Attili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Azzeh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Shaalan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"Speech recognition using deep neural networks: A systematic review", IEEE Access, vol. 7, pp. 19143-19165, 2019.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Lalitha, A.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Madhavan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Bhushan and S.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Saketh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"Speech emotion recognition", Proc. Int. Conf. Adv. Electron.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(ICAECC), pp. 1-4, Oct. 2014.</a:t>
            </a:r>
          </a:p>
        </p:txBody>
      </p:sp>
    </p:spTree>
    <p:extLst>
      <p:ext uri="{BB962C8B-B14F-4D97-AF65-F5344CB8AC3E}">
        <p14:creationId xmlns:p14="http://schemas.microsoft.com/office/powerpoint/2010/main" val="340695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1F69-17CD-4F5A-9519-1E3B2128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33" y="4985537"/>
            <a:ext cx="7772400" cy="146304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385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3CE-901B-41B2-8F6D-51AE9329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3763-A7E8-4113-9191-A1AD5108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062" y="2082799"/>
            <a:ext cx="9720073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emotion recognition aims to find the emotional condition of an individual by his/her speech audio.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is the fast and best normal way of communicating against human. This reality motivate us to consider speech signal as a quick and effective process to identify a human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mentality.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 beneficial for applications ,which need Human-Computer interaction such as customer service, education, forensics, crime departments, medical analysis etc.,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1F78-2263-4EFE-8E5C-11FC2EBB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38460"/>
            <a:ext cx="10545170" cy="71304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PROPOSING A SOLUTION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4E9B-95A7-47F5-9FC8-8F5C1AED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315" y="2294975"/>
            <a:ext cx="8843369" cy="511335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best features to find emotions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various language, accent, sentences and speaking style adds more difficulty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Sample rate of audio files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different kind of emotions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67688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Based On Convolutional Neural Network,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Jie,2021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 2021 International Conference on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NetCIT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Conference: 26-27 December 2021</a:t>
                      </a: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Added to IEEE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Xplore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11 March 2022</a:t>
                      </a: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DOI: 10.1109/NetCIT54147.2021.00028</a:t>
                      </a:r>
                    </a:p>
                    <a:p>
                      <a:pPr algn="just"/>
                      <a:endParaRPr lang="en-I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takes speech as the carrier of emotion to study the formation and change of various emotions in speech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order to improve the accuracy of intelligent speech emotion recognition system, CNN based approach was specified.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 (CNN),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Mel-frequency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cepstral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coefficients (MFCC).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accuracy of 56% was produced for specific emotions such as sad and neutral.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54292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Using Deep Learning Techniques: A Review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Ruhul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Amin Khalil, Edward Jones,</a:t>
                      </a:r>
                    </a:p>
                    <a:p>
                      <a:pPr algn="just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Mohammad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Inayatullah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Babar,</a:t>
                      </a: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 IEEE Access ( Volume: 7)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Publication: 19 August 2019</a:t>
                      </a:r>
                    </a:p>
                    <a:p>
                      <a:pPr algn="just"/>
                      <a:endParaRPr lang="en-I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DOI: 10.1109/ACCESS.2019.2936124</a:t>
                      </a: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has provided a detailed review of the deep learning techniques for SER. These deep learning methods and their layer-wise architectures are briefly elaborated based on the classification of various natural emotion such as happiness, joy, sadness, neutral, surprise, boredom, disgust, fear, and anger. 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Boltzmann Machine, Recurrent Neural Network  , Deep Belief Network, Convolutional Neural Network, and Auto Encoder.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include their large layer-wise internal architecture, less efficiency for temporally-varying input data and over-learning during memorization of layer-wise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0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44371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of Indonesian Movie Audio Tracks Based On MFCC And SVM,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Muljono,2019</a:t>
                      </a:r>
                      <a:endParaRPr lang="en-US" sz="16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 2019 International Conference on (IC3I)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Conference: 12-14 December 2019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Added to IEEE Xplore: 06 April 2020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DOI: 10.1109/IC3I46837.2019.9055509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aims to investigate the performance of MFCC on Indonesian speech emotion recognition.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Machines (SVM) and Mel-frequency cepstral coefficients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with linear kernel achieves the highest accuracy of 66% compared to SVM with polynomial kernel that produces the accuracy of 45%.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60608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Databases, Features And Classifiers For Speech Emotion Recognition: A Review,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Monorama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Swain,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Aurobinda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Routray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Kabisatpathy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on 11 January 2018,</a:t>
                      </a:r>
                    </a:p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 Science + Business Media, LLC, part of Springer 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bulk of the current research also focuses on feature extraction and selection in order to select the best features and improve the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accuracy. It is evident from this review that enough scope exists for the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new protocols along with their proper design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area of speech emotion recognition.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Native Bayes classifier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SVM,</a:t>
                      </a: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includes the idea about selecting the classifiers and features alone</a:t>
                      </a:r>
                      <a:endParaRPr lang="en-I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3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FD1-19CD-44BE-AFE9-F987FFD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B7F23-AA0D-36F4-CCCC-C95F1FF21E79}"/>
              </a:ext>
            </a:extLst>
          </p:cNvPr>
          <p:cNvSpPr txBox="1">
            <a:spLocks/>
          </p:cNvSpPr>
          <p:nvPr/>
        </p:nvSpPr>
        <p:spPr>
          <a:xfrm>
            <a:off x="1604501" y="2311400"/>
            <a:ext cx="8843369" cy="44534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additional features are considered for the new system: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Zero Crossing Rate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Spectral Flux - Squared difference between magnitudes of the spectra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Spectral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Chroma Vector - Twelve element representation of spectral energy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Chroma Deviation – SD of  12 chroma coefficients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FD1-19CD-44BE-AFE9-F987FFD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B7F23-AA0D-36F4-CCCC-C95F1FF21E79}"/>
              </a:ext>
            </a:extLst>
          </p:cNvPr>
          <p:cNvSpPr txBox="1">
            <a:spLocks/>
          </p:cNvSpPr>
          <p:nvPr/>
        </p:nvSpPr>
        <p:spPr>
          <a:xfrm>
            <a:off x="1621435" y="1769533"/>
            <a:ext cx="8843369" cy="44534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make our model invariant to those perturbations and enhance its ability to generalize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Intelligent Artificial Neural Networks will be used to develop Deep Learning Models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will be built using 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67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1561</TotalTime>
  <Words>1091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SPEECH AUDIO EMOTION RECOGNITION USING DEEP LEARNING</vt:lpstr>
      <vt:lpstr>INTRODUCTION</vt:lpstr>
      <vt:lpstr>ISSUES IN PROPOSING A SOLUTION</vt:lpstr>
      <vt:lpstr>Literature Survey</vt:lpstr>
      <vt:lpstr>Literature Survey</vt:lpstr>
      <vt:lpstr>Literature Survey</vt:lpstr>
      <vt:lpstr>Literature Survey</vt:lpstr>
      <vt:lpstr>Proposed System</vt:lpstr>
      <vt:lpstr>Proposed System</vt:lpstr>
      <vt:lpstr>PowerPoint Presentation</vt:lpstr>
      <vt:lpstr>PowerPoint Presentation</vt:lpstr>
      <vt:lpstr> Software Specification      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Reengineered Traffic Light Scheduling Framework using Deep Q Learning</dc:title>
  <dc:creator>Anbu Senthil</dc:creator>
  <cp:lastModifiedBy>Muthu Kumar K</cp:lastModifiedBy>
  <cp:revision>106</cp:revision>
  <dcterms:created xsi:type="dcterms:W3CDTF">2021-12-18T15:49:54Z</dcterms:created>
  <dcterms:modified xsi:type="dcterms:W3CDTF">2023-05-03T13:46:34Z</dcterms:modified>
</cp:coreProperties>
</file>