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8"/>
  </p:notesMasterIdLst>
  <p:handoutMasterIdLst>
    <p:handoutMasterId r:id="rId19"/>
  </p:handoutMasterIdLst>
  <p:sldIdLst>
    <p:sldId id="529" r:id="rId2"/>
    <p:sldId id="495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30" r:id="rId11"/>
    <p:sldId id="531" r:id="rId12"/>
    <p:sldId id="532" r:id="rId13"/>
    <p:sldId id="533" r:id="rId14"/>
    <p:sldId id="535" r:id="rId15"/>
    <p:sldId id="534" r:id="rId16"/>
    <p:sldId id="528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5C20E-9D1F-4DFC-B357-C1637541137D}">
          <p14:sldIdLst>
            <p14:sldId id="529"/>
            <p14:sldId id="495"/>
            <p14:sldId id="514"/>
            <p14:sldId id="515"/>
            <p14:sldId id="516"/>
            <p14:sldId id="517"/>
            <p14:sldId id="518"/>
            <p14:sldId id="519"/>
            <p14:sldId id="520"/>
            <p14:sldId id="530"/>
            <p14:sldId id="531"/>
            <p14:sldId id="532"/>
          </p14:sldIdLst>
        </p14:section>
        <p14:section name="Untitled Section" id="{7FC38387-4CBD-4876-BF36-5DD4F763945D}">
          <p14:sldIdLst>
            <p14:sldId id="533"/>
            <p14:sldId id="535"/>
            <p14:sldId id="534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7621" autoAdjust="0"/>
  </p:normalViewPr>
  <p:slideViewPr>
    <p:cSldViewPr>
      <p:cViewPr varScale="1">
        <p:scale>
          <a:sx n="77" d="100"/>
          <a:sy n="77" d="100"/>
        </p:scale>
        <p:origin x="1068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79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052514"/>
            <a:ext cx="7772400" cy="3612832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:2303811724322073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:Muthu Meena K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:III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</a:t>
            </a:r>
            <a:r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GB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/1</a:t>
            </a:r>
            <a:r>
              <a:rPr lang="en-GB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/24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Handling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0300" y="4873078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3667A-C43D-4A17-B203-967A2A934F1B}"/>
              </a:ext>
            </a:extLst>
          </p:cNvPr>
          <p:cNvSpPr txBox="1"/>
          <p:nvPr/>
        </p:nvSpPr>
        <p:spPr>
          <a:xfrm>
            <a:off x="152400" y="1504950"/>
            <a:ext cx="8534400" cy="311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Operations Module is responsible for performing fundamental arithmetic calculations such as addition, subtraction, multiplication, and division.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the user to perform simple mathematical operations using two numbers and an operator. 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also handles error conditions like division by zero and invalid operator input.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Operations Handling Module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Operations Module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the user to perform more advanced mathematical calculations beyond basic arithmetic.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functions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(sin, cos, tan),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exponential functions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(exp),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logarithms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module takes a single number as input and applies the requested function.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error handling for invalid inputs (e.g., non-positive values for logarithms or negative values for square roots). 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3848" y="4787618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7107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23F1A-8893-46DE-8E17-DF96A9F7F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01329"/>
            <a:ext cx="4495800" cy="3299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1554" y="4841081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DE442-C5EB-4473-9B3B-0363E9E89002}"/>
              </a:ext>
            </a:extLst>
          </p:cNvPr>
          <p:cNvSpPr txBox="1"/>
          <p:nvPr/>
        </p:nvSpPr>
        <p:spPr>
          <a:xfrm>
            <a:off x="612648" y="106825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FB3D2-92F3-46D9-8FC0-AC1068383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74517"/>
            <a:ext cx="3429000" cy="31140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Discussion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809" y="4775092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61798-1070-4DF0-B2DF-CF1C268B0878}"/>
              </a:ext>
            </a:extLst>
          </p:cNvPr>
          <p:cNvSpPr txBox="1"/>
          <p:nvPr/>
        </p:nvSpPr>
        <p:spPr>
          <a:xfrm>
            <a:off x="457200" y="1021470"/>
            <a:ext cx="518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Operations Handling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C83022-F73E-4C8C-85E1-9FD139EE893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0" y="1502706"/>
            <a:ext cx="3774250" cy="3126443"/>
          </a:xfrm>
        </p:spPr>
      </p:pic>
    </p:spTree>
    <p:extLst>
      <p:ext uri="{BB962C8B-B14F-4D97-AF65-F5344CB8AC3E}">
        <p14:creationId xmlns:p14="http://schemas.microsoft.com/office/powerpoint/2010/main" val="105800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Calculator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in Java successfully combines basic arithmetic and advanced scientific calculations in a single interactive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users to perform operations like addition, subtraction, multiplication, division, as well as trigonometric, logarithmic, and square root calculations.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program serves as a reliable and user-friendly tool for performing a wide range of mathematical operations.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4787618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PROGRAMMING 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4878516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00400" y="2266949"/>
            <a:ext cx="3429000" cy="45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CALCULATOR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4787618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95766"/>
            <a:ext cx="8229600" cy="2800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Java program implements a scientific calculator that can handle both basic and scientific operations. </a:t>
            </a:r>
          </a:p>
          <a:p>
            <a:endParaRPr lang="en-US" dirty="0"/>
          </a:p>
          <a:p>
            <a:r>
              <a:rPr lang="en-US" dirty="0"/>
              <a:t>The calculator provides a user interface where users can choose between basic arithmetic operations (+, -, *, /) and scientific functions (e.g., sine, cosine, tangent, exponential, logarithm, square root).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4785140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Scientific Calculator</a:t>
            </a:r>
            <a:r>
              <a:rPr lang="en-US" sz="2400" dirty="0"/>
              <a:t> program in Java is designed to provide users with an easy-to-use interface for performing both </a:t>
            </a:r>
            <a:r>
              <a:rPr lang="en-US" sz="2400" b="1" dirty="0"/>
              <a:t>basic arithmetic</a:t>
            </a:r>
            <a:r>
              <a:rPr lang="en-US" sz="2400" dirty="0"/>
              <a:t> operations and </a:t>
            </a:r>
            <a:r>
              <a:rPr lang="en-US" sz="2400" b="1" dirty="0"/>
              <a:t>scientific calculations</a:t>
            </a:r>
            <a:r>
              <a:rPr lang="en-US" sz="2400" dirty="0"/>
              <a:t>. </a:t>
            </a:r>
          </a:p>
          <a:p>
            <a:r>
              <a:rPr lang="en-US" sz="2400" dirty="0"/>
              <a:t>It supports a wide range of mathematical functions, including addition, subtraction, multiplication, division, trigonometric functions (such as sine, cosine, and tangent), exponential calculations, logarithms, and square roots.</a:t>
            </a:r>
          </a:p>
          <a:p>
            <a:r>
              <a:rPr lang="en-US" sz="2400" dirty="0"/>
              <a:t> This tool is useful for performing complex calculations while also offering the simplicity required for everyday arithmetic.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4787618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113E467-0B4D-4E2F-8993-4DBC7606FE9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603248" y="1733550"/>
            <a:ext cx="505676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(Abstract Window Toolkit)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in AWT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CCA53C-6633-40F8-A76B-6FADD23991F8}"/>
              </a:ext>
            </a:extLst>
          </p:cNvPr>
          <p:cNvSpPr/>
          <p:nvPr/>
        </p:nvSpPr>
        <p:spPr>
          <a:xfrm>
            <a:off x="3657600" y="795594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DFEA9E-C803-4E4F-BBA5-E1417700D75D}"/>
              </a:ext>
            </a:extLst>
          </p:cNvPr>
          <p:cNvSpPr/>
          <p:nvPr/>
        </p:nvSpPr>
        <p:spPr>
          <a:xfrm>
            <a:off x="3657600" y="1519494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MENU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40283A-8663-4C8F-93BC-6FC09E945C02}"/>
              </a:ext>
            </a:extLst>
          </p:cNvPr>
          <p:cNvSpPr/>
          <p:nvPr/>
        </p:nvSpPr>
        <p:spPr>
          <a:xfrm>
            <a:off x="1397000" y="2385347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F4745E-E314-4D80-B912-AA284B32A2DC}"/>
              </a:ext>
            </a:extLst>
          </p:cNvPr>
          <p:cNvSpPr/>
          <p:nvPr/>
        </p:nvSpPr>
        <p:spPr>
          <a:xfrm>
            <a:off x="6172200" y="2385347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764CBF-2C54-449E-A58C-CA166A08B4DD}"/>
              </a:ext>
            </a:extLst>
          </p:cNvPr>
          <p:cNvSpPr/>
          <p:nvPr/>
        </p:nvSpPr>
        <p:spPr>
          <a:xfrm>
            <a:off x="1397000" y="3284794"/>
            <a:ext cx="1574800" cy="461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(numbers and operators)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BD639A-90D4-469D-A73A-5F2BF7BD8243}"/>
              </a:ext>
            </a:extLst>
          </p:cNvPr>
          <p:cNvSpPr/>
          <p:nvPr/>
        </p:nvSpPr>
        <p:spPr>
          <a:xfrm>
            <a:off x="6172200" y="3284794"/>
            <a:ext cx="1574800" cy="461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INPUT(number and functions)</a:t>
            </a:r>
            <a:r>
              <a:rPr lang="en-US" dirty="0">
                <a:solidFill>
                  <a:schemeClr val="tx1"/>
                </a:solidFill>
              </a:rPr>
              <a:t>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9C41F9-67CE-436E-9CB1-A9BF6771DF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45000" y="1168400"/>
            <a:ext cx="0" cy="351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FBE589B-FF86-484B-89CE-27947615F61D}"/>
              </a:ext>
            </a:extLst>
          </p:cNvPr>
          <p:cNvCxnSpPr>
            <a:stCxn id="8" idx="1"/>
            <a:endCxn id="9" idx="3"/>
          </p:cNvCxnSpPr>
          <p:nvPr/>
        </p:nvCxnSpPr>
        <p:spPr>
          <a:xfrm rot="10800000" flipV="1">
            <a:off x="2971800" y="1705896"/>
            <a:ext cx="685800" cy="86585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ECA8EEF-F749-472B-9BAE-7571AE83DFB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232400" y="1705897"/>
            <a:ext cx="939800" cy="86585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6D52E3-353C-4612-A8AD-BB51C6A542C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84400" y="2758153"/>
            <a:ext cx="0" cy="526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1397D-EE8F-4665-816E-91B249B0BED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959600" y="2758153"/>
            <a:ext cx="0" cy="526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2C615E-4B4F-4729-BC03-F2382589950D}"/>
              </a:ext>
            </a:extLst>
          </p:cNvPr>
          <p:cNvSpPr/>
          <p:nvPr/>
        </p:nvSpPr>
        <p:spPr>
          <a:xfrm>
            <a:off x="3657600" y="3251200"/>
            <a:ext cx="1574793" cy="4952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489E79-BA6C-4373-9C73-8CC1FE72BF21}"/>
              </a:ext>
            </a:extLst>
          </p:cNvPr>
          <p:cNvSpPr/>
          <p:nvPr/>
        </p:nvSpPr>
        <p:spPr>
          <a:xfrm>
            <a:off x="1396999" y="4262693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13C4BD-D2C7-4457-9C18-25F31083D9CE}"/>
              </a:ext>
            </a:extLst>
          </p:cNvPr>
          <p:cNvSpPr/>
          <p:nvPr/>
        </p:nvSpPr>
        <p:spPr>
          <a:xfrm>
            <a:off x="3657600" y="4273141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0DDFC-DA10-4C27-A3BA-E1A49B766D1D}"/>
              </a:ext>
            </a:extLst>
          </p:cNvPr>
          <p:cNvCxnSpPr>
            <a:stCxn id="11" idx="3"/>
          </p:cNvCxnSpPr>
          <p:nvPr/>
        </p:nvCxnSpPr>
        <p:spPr>
          <a:xfrm>
            <a:off x="2971800" y="3515647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06196-5853-462A-9FB9-19F728A4775C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 flipV="1">
            <a:off x="5232393" y="3498850"/>
            <a:ext cx="939807" cy="16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45900D-396C-4674-ABDB-A957518BA443}"/>
              </a:ext>
            </a:extLst>
          </p:cNvPr>
          <p:cNvSpPr/>
          <p:nvPr/>
        </p:nvSpPr>
        <p:spPr>
          <a:xfrm>
            <a:off x="6172200" y="4262693"/>
            <a:ext cx="1574800" cy="372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D9EE40-A5F9-48A6-A483-F7205873F2C9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2184399" y="3746500"/>
            <a:ext cx="1" cy="51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72BA60-94E9-4A6A-8331-16C806DFBCFF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971799" y="4449096"/>
            <a:ext cx="685801" cy="10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AD69A-B95E-46F4-AF16-1CD6E682C6CF}"/>
              </a:ext>
            </a:extLst>
          </p:cNvPr>
          <p:cNvCxnSpPr>
            <a:stCxn id="23" idx="1"/>
            <a:endCxn id="20" idx="3"/>
          </p:cNvCxnSpPr>
          <p:nvPr/>
        </p:nvCxnSpPr>
        <p:spPr>
          <a:xfrm flipH="1">
            <a:off x="5232400" y="4449096"/>
            <a:ext cx="939800" cy="10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F8753E-54FE-463D-8872-65A9FDDA8F5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>
            <a:off x="6959600" y="3746500"/>
            <a:ext cx="0" cy="516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F0C06D-5BDB-4FB7-8A97-792FE3825C33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4444997" y="3746499"/>
            <a:ext cx="3" cy="526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E8D-3F63-8ED5-2478-E9C00D1B15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 - Description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4194-110F-D7FD-0DF4-398A93C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496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7B88-F6CF-BB6D-6BBC-27F7045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F8161F-7D4E-4712-A9C6-D28B3692D6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enters numbers and arithmetic operators (like +, -, *, /) for basic calculations.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calculator processes the input and performs the specified calculation.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the calculation is displayed, and the user can choose to perform another calculation or exit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20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CA39-F852-6A6D-B959-E7D4008CDF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  - Description (Cont..)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4E67-274F-57B0-F638-7412ED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AC3F-E57C-3018-3D68-7A5417F75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enters numbers and mathematical functions (like trigonometric functions, logarithms, exponentials, etc.) for advanced calculations.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Calculation: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calculator processes the input and performs the requested scientific calculation.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 of the calculation is displayed, and the user can choose to perform another calculation or exit the application.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4814889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325944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513594"/>
            <a:ext cx="7543800" cy="25908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Handling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Operations Handling Module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727</Words>
  <Application>Microsoft Office PowerPoint</Application>
  <PresentationFormat>On-screen Show (16:9)</PresentationFormat>
  <Paragraphs>107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Origin</vt:lpstr>
      <vt:lpstr>CGB1201 – JAVA PROGRAMMING </vt:lpstr>
      <vt:lpstr>Title of the Project</vt:lpstr>
      <vt:lpstr>Abstract </vt:lpstr>
      <vt:lpstr>Introduction</vt:lpstr>
      <vt:lpstr>Java Programming  - Concepts Used</vt:lpstr>
      <vt:lpstr>Proposed Architecture</vt:lpstr>
      <vt:lpstr>Proposed Architecture - Description</vt:lpstr>
      <vt:lpstr>Proposed Architecture  - Description (Cont..)</vt:lpstr>
      <vt:lpstr>List of Modules</vt:lpstr>
      <vt:lpstr>Module Description</vt:lpstr>
      <vt:lpstr>Module Description (Cont..)</vt:lpstr>
      <vt:lpstr>Results and Discussion</vt:lpstr>
      <vt:lpstr>Results and Discussion (Cont..)</vt:lpstr>
      <vt:lpstr>Results and Discussion (Cont..)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</dc:title>
  <dc:creator/>
  <cp:lastModifiedBy>919361423372</cp:lastModifiedBy>
  <cp:revision>3</cp:revision>
  <dcterms:modified xsi:type="dcterms:W3CDTF">2024-12-03T01:58:21Z</dcterms:modified>
</cp:coreProperties>
</file>