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MUTHURANI T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312213535</a:t>
            </a:r>
            <a:r>
              <a:rPr lang="en-US" sz="2400" dirty="0"/>
              <a:t> , UNM</a:t>
            </a:r>
            <a:r>
              <a:rPr lang="en-IN" sz="2400" dirty="0"/>
              <a:t>1455312213535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9AD15C7C9B4491C8A62441F19BB050F2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 dirty="0"/>
              <a:t>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vadivarasan1@gmail.com</cp:lastModifiedBy>
  <cp:revision>7</cp:revision>
  <dcterms:created xsi:type="dcterms:W3CDTF">2024-03-27T08:07:22Z</dcterms:created>
  <dcterms:modified xsi:type="dcterms:W3CDTF">2024-09-09T14:34:07Z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