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58" r:id="rId8"/>
    <p:sldId id="261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8493050244477243E-2"/>
          <c:y val="7.1515814647478332E-2"/>
          <c:w val="0.88856935404469228"/>
          <c:h val="0.7748082083550316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Side Effect 1</c:v>
                </c:pt>
                <c:pt idx="1">
                  <c:v>Side Effect 1</c:v>
                </c:pt>
                <c:pt idx="2">
                  <c:v>Side Effect 1</c:v>
                </c:pt>
                <c:pt idx="3">
                  <c:v>Side Effect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D-4895-9B35-45B4739B29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Side Effect 1</c:v>
                </c:pt>
                <c:pt idx="1">
                  <c:v>Side Effect 1</c:v>
                </c:pt>
                <c:pt idx="2">
                  <c:v>Side Effect 1</c:v>
                </c:pt>
                <c:pt idx="3">
                  <c:v>Side Effect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35D-4895-9B35-45B4739B29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Side Effect 1</c:v>
                </c:pt>
                <c:pt idx="1">
                  <c:v>Side Effect 1</c:v>
                </c:pt>
                <c:pt idx="2">
                  <c:v>Side Effect 1</c:v>
                </c:pt>
                <c:pt idx="3">
                  <c:v>Side Effect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35D-4895-9B35-45B4739B2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6162960"/>
        <c:axId val="616157712"/>
        <c:axId val="506421696"/>
      </c:bar3DChart>
      <c:catAx>
        <c:axId val="61616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157712"/>
        <c:crosses val="autoZero"/>
        <c:auto val="1"/>
        <c:lblAlgn val="ctr"/>
        <c:lblOffset val="100"/>
        <c:noMultiLvlLbl val="0"/>
      </c:catAx>
      <c:valAx>
        <c:axId val="61615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162960"/>
        <c:crosses val="autoZero"/>
        <c:crossBetween val="between"/>
      </c:valAx>
      <c:serAx>
        <c:axId val="506421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16157712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orkflow-of-a-machine-learning-project-ec1dba419b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MuthuganeshKJ/Web-Scraper-For-Regulatory-Intelligen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kjmuthuganesh@gmail.com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044" y="3625371"/>
            <a:ext cx="7077456" cy="124358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Web Scraper For Regulatory Intelligence</a:t>
            </a:r>
            <a:br>
              <a:rPr lang="en-US" dirty="0"/>
            </a:br>
            <a:r>
              <a:rPr lang="en-US" sz="2000" dirty="0"/>
              <a:t>-Project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1400"/>
            <a:ext cx="7781544" cy="85905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473" y="1900454"/>
            <a:ext cx="8707260" cy="4414621"/>
          </a:xfrm>
        </p:spPr>
        <p:txBody>
          <a:bodyPr>
            <a:normAutofit/>
          </a:bodyPr>
          <a:lstStyle/>
          <a:p>
            <a:r>
              <a:rPr lang="en-US" sz="2800" dirty="0"/>
              <a:t>&gt;To collect data from different sites about a particular product</a:t>
            </a:r>
          </a:p>
          <a:p>
            <a:endParaRPr lang="en-US" sz="2800" dirty="0"/>
          </a:p>
          <a:p>
            <a:r>
              <a:rPr lang="en-US" sz="2800" dirty="0"/>
              <a:t>&gt;These data is compared with previously collected data</a:t>
            </a:r>
          </a:p>
          <a:p>
            <a:endParaRPr lang="en-US" sz="2800" dirty="0"/>
          </a:p>
          <a:p>
            <a:r>
              <a:rPr lang="en-US" sz="2800" dirty="0"/>
              <a:t>&gt;Finally all the data can be use for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04" y="465667"/>
            <a:ext cx="7781544" cy="859055"/>
          </a:xfrm>
        </p:spPr>
        <p:txBody>
          <a:bodyPr/>
          <a:lstStyle/>
          <a:p>
            <a:r>
              <a:rPr lang="en-US" dirty="0"/>
              <a:t>Process Flow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A5FE5-952B-44EC-9E1D-737D43E85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2"/>
          <a:stretch/>
        </p:blipFill>
        <p:spPr>
          <a:xfrm>
            <a:off x="1689775" y="1324722"/>
            <a:ext cx="8364952" cy="3722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87EF31-90C4-4935-8662-DA2B55E74981}"/>
              </a:ext>
            </a:extLst>
          </p:cNvPr>
          <p:cNvSpPr txBox="1"/>
          <p:nvPr/>
        </p:nvSpPr>
        <p:spPr>
          <a:xfrm>
            <a:off x="2821429" y="5668744"/>
            <a:ext cx="6101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Source :</a:t>
            </a:r>
          </a:p>
          <a:p>
            <a:r>
              <a:rPr lang="en-IN" dirty="0">
                <a:hlinkClick r:id="rId3"/>
              </a:rPr>
              <a:t>https://towardsdatascience.com/workflow-of-a-machine-learning-project-ec1dba419b94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THE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4322" y="1078456"/>
            <a:ext cx="6718300" cy="4093243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1.Search the net for relevant information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is relevant get into the site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is Updated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Symptoms found copy the text into data frame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search results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the process till no new relevant data is found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u="sng" dirty="0"/>
              <a:t>Data Collected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 Of Medicine</a:t>
            </a:r>
          </a:p>
          <a:p>
            <a:r>
              <a:rPr lang="en-US" dirty="0"/>
              <a:t>Compositions</a:t>
            </a:r>
          </a:p>
          <a:p>
            <a:r>
              <a:rPr lang="en-US" dirty="0"/>
              <a:t>Side Effects Of Each</a:t>
            </a:r>
          </a:p>
          <a:p>
            <a:r>
              <a:rPr lang="en-US" dirty="0"/>
              <a:t>List Of All Side Effects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Percentage Of Medicines causing Similar side effects</a:t>
            </a:r>
          </a:p>
          <a:p>
            <a:r>
              <a:rPr lang="en-US" dirty="0"/>
              <a:t>Percentage Of These Medicines Having Similar Composition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AB1655B-2985-48D2-917B-748BC4303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776666"/>
              </p:ext>
            </p:extLst>
          </p:nvPr>
        </p:nvGraphicFramePr>
        <p:xfrm>
          <a:off x="6678706" y="3433016"/>
          <a:ext cx="3926541" cy="296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1C19-EE67-4E25-9359-0A2C33F6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D45A6-B360-4B3B-A8A0-4CB8A0A6C91A}"/>
              </a:ext>
            </a:extLst>
          </p:cNvPr>
          <p:cNvSpPr txBox="1"/>
          <p:nvPr/>
        </p:nvSpPr>
        <p:spPr>
          <a:xfrm>
            <a:off x="2850776" y="1326776"/>
            <a:ext cx="66607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 OUTPUT</a:t>
            </a:r>
          </a:p>
        </p:txBody>
      </p:sp>
    </p:spTree>
    <p:extLst>
      <p:ext uri="{BB962C8B-B14F-4D97-AF65-F5344CB8AC3E}">
        <p14:creationId xmlns:p14="http://schemas.microsoft.com/office/powerpoint/2010/main" val="383317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74513C-F2C5-45AA-9D26-460F0857E576}"/>
              </a:ext>
            </a:extLst>
          </p:cNvPr>
          <p:cNvSpPr/>
          <p:nvPr/>
        </p:nvSpPr>
        <p:spPr>
          <a:xfrm>
            <a:off x="2537012" y="134471"/>
            <a:ext cx="6687670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PORJECT OUTPUT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28CFAC-7999-46AC-9E22-23EAA6E183AF}"/>
              </a:ext>
            </a:extLst>
          </p:cNvPr>
          <p:cNvGrpSpPr/>
          <p:nvPr/>
        </p:nvGrpSpPr>
        <p:grpSpPr>
          <a:xfrm>
            <a:off x="658473" y="3155577"/>
            <a:ext cx="5213403" cy="3478305"/>
            <a:chOff x="1299029" y="401215"/>
            <a:chExt cx="9342930" cy="64191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B97F5D-32FB-490C-8C82-AA17CD29C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62" b="5466"/>
            <a:stretch/>
          </p:blipFill>
          <p:spPr>
            <a:xfrm>
              <a:off x="1299029" y="708211"/>
              <a:ext cx="9342930" cy="14590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1AB95F-77FE-4D2C-9498-8D4093DEA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54"/>
            <a:stretch/>
          </p:blipFill>
          <p:spPr>
            <a:xfrm>
              <a:off x="1299029" y="2169458"/>
              <a:ext cx="9342930" cy="281568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0119F6-0388-4259-8D7C-27E0BD6A5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029" y="4976179"/>
              <a:ext cx="9342930" cy="1844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1C8F74E-5258-4110-B0B7-D548F2BC3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9029" y="401215"/>
              <a:ext cx="9342930" cy="30482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CAE4F85-C483-42FD-AFE3-0D57D1B8724D}"/>
              </a:ext>
            </a:extLst>
          </p:cNvPr>
          <p:cNvSpPr txBox="1"/>
          <p:nvPr/>
        </p:nvSpPr>
        <p:spPr>
          <a:xfrm>
            <a:off x="2268071" y="1145468"/>
            <a:ext cx="791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Reference Medicine : Terbinafine</a:t>
            </a:r>
          </a:p>
          <a:p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Last Searched Date Kept as : December 10, 2021</a:t>
            </a:r>
          </a:p>
          <a:p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Number Of Filtered Results : 4</a:t>
            </a:r>
          </a:p>
          <a:p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Output File name : Searchresultes.csv</a:t>
            </a:r>
          </a:p>
          <a:p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87F113-E83D-4C3A-8BC8-2C89CF5E1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474" y="2197833"/>
            <a:ext cx="3409391" cy="30388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84C3695-2AD8-48A5-B9EF-F988B9D40E31}"/>
              </a:ext>
            </a:extLst>
          </p:cNvPr>
          <p:cNvSpPr/>
          <p:nvPr/>
        </p:nvSpPr>
        <p:spPr>
          <a:xfrm>
            <a:off x="6096000" y="5569232"/>
            <a:ext cx="5862917" cy="106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Source Code </a:t>
            </a:r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https://github.com/MuthuganeshKJ/Web-Scraper-For-Regulatory-Intelligence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84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A223D-3F6F-493E-BC6F-27E1CC455546}"/>
              </a:ext>
            </a:extLst>
          </p:cNvPr>
          <p:cNvSpPr txBox="1"/>
          <p:nvPr/>
        </p:nvSpPr>
        <p:spPr>
          <a:xfrm>
            <a:off x="1066801" y="5380672"/>
            <a:ext cx="6974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Project By</a:t>
            </a: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J.Muthuanesh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, project trainee 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Navital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LLP.</a:t>
            </a: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Under guidance of 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Mr.Alagappan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project manager 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Navitas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LLP.</a:t>
            </a: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mail id: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kjmuthuganesh@gmail.com</a:t>
            </a: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Ph no. +91 8248814647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839</TotalTime>
  <Words>231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    Web Scraper For Regulatory Intelligence -Project Report</vt:lpstr>
      <vt:lpstr>OBJECTIVE</vt:lpstr>
      <vt:lpstr>Process Flow Chart</vt:lpstr>
      <vt:lpstr>COLLECTING THE DATA</vt:lpstr>
      <vt:lpstr>ANALYSIS</vt:lpstr>
      <vt:lpstr>PowerPoint Presentation</vt:lpstr>
      <vt:lpstr>PowerPoint Presentation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ANALYSIS USING MACHINE LEARNING J Muthugaensh</dc:title>
  <dc:creator>Muthuganesh KJ</dc:creator>
  <cp:lastModifiedBy>Muthuganesh KJ</cp:lastModifiedBy>
  <cp:revision>6</cp:revision>
  <dcterms:created xsi:type="dcterms:W3CDTF">2022-03-05T09:52:57Z</dcterms:created>
  <dcterms:modified xsi:type="dcterms:W3CDTF">2022-12-14T05:08:08Z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