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6db27908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6db27908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db27908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db27908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db2790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db2790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db27908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db27908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db27908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db27908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7c556809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7c55680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6db27908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6db27908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6db27908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6db27908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7c55680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7c55680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6db27908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6db27908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db2790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db2790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6db27908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6db27908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6db27908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6db27908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6db27908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6db27908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6db27908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6db27908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6db27908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6db27908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6db27908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6db27908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6db2790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6db2790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6db2790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6db2790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db2790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db2790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6db27908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6db2790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6db2790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6db2790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6db2790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6db2790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db27908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db27908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kops.uni-konstanz.de/bitstream/handle/123456789/43555/El-Assady_2-1cwc6z3rv48981.pdf;jsessionid=5C8209322AE2A22874CD774246CCD18A?sequence=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27250"/>
            <a:ext cx="85206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Analytics for Topic Model Optimization based on User-Steerable Speculative Execution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230175"/>
            <a:ext cx="8520600" cy="22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Mennatallah El-Assady,  Fabian Sperrle, Oliver Deussen, Daniel Keim, and Christopher Collins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IEEE TRANSACTIONS ON VISUALIZATION AND COMPUTER GRAPHICS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Reference to this paper: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M. El-Assady, F. Sperrle, O. Deussen, D. Keim and C. Collins, "Visual Analytics for Topic Model Optimization based on User-Steerable Speculative Execution," in IEEE Transactions on Visualization and Computer Graphics, vol. 25, no. 1, pp. 374-384, Jan. 2019, doi: 10.1109/TVCG.2018.2864769.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https://kops.uni-konstanz.de/bitstream/handle/123456789/43555/El-Assady_2-1cwc6z3rv48981.pdf;jsessionid=5C8209322AE2A22874CD774246CCD18A?sequence=1</a:t>
            </a:r>
            <a:endParaRPr sz="12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IHTM as a Explainable topic model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 model is designed to be an explainable topic modeling approach.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 support all their suggeste</a:t>
            </a:r>
            <a:r>
              <a:rPr lang="en"/>
              <a:t>d update and refinement operations,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including adding,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removing, and changing keywords;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moving documents within the topic hierarchy and </a:t>
            </a:r>
            <a:r>
              <a:rPr lang="en"/>
              <a:t>lastly,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Splitting, merging, removing, and creating topics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</a:t>
            </a:r>
            <a:r>
              <a:rPr lang="en"/>
              <a:t>IHTM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Thus, it is tightly coupled with the visual analytics system.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advantage of IHTM is that it does not require the specification of number of topics to before the starting the process.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analytic workplace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9050"/>
            <a:ext cx="7688701" cy="27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of operation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mainly two modes of operation in the visual analytic workspace. They are,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Operation mode - </a:t>
            </a:r>
            <a:r>
              <a:rPr lang="en"/>
              <a:t> running, updating one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Speculation mode - </a:t>
            </a:r>
            <a:r>
              <a:rPr lang="en"/>
              <a:t>the IHTM is waiting for the user’s feedback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design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window is highly interactive that has 3 coordinated views in the workplace,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 the document log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 the topic tree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 the timeline.</a:t>
            </a:r>
            <a:endParaRPr sz="13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Topic-tree visualization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978175" cy="2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588" y="2078885"/>
            <a:ext cx="1342750" cy="293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Speculative Execution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is used in software engineering and process optimization.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two functionalities they are,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SpecEx Preview and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Temporal-speculation, which shows the further development of topic trees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optimization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ramework implements six optimization strategies. These have been developed based on observations of manual optimization intentions.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 Similar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Reinsert Worst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Reinsert small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Outlier Reinsertion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Split Largest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Topic Chains</a:t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pe</a:t>
            </a:r>
            <a:r>
              <a:rPr lang="en"/>
              <a:t>culative execution </a:t>
            </a:r>
            <a:r>
              <a:rPr lang="en"/>
              <a:t>as semi-supervised optimization technique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00" y="2231825"/>
            <a:ext cx="4676499" cy="26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SpecEx as a Visual analytics technique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Speculation is possible across a number of different analytic options, such as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 algorithms,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Temporal predictions on streaming data,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Alternative parameter settings, or multiple runs of non-deterministic algorithms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mainly use a topic modelling algorithm for segmentation of a collection of documents into groups.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 model is considered as a black box.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leads to lack in trustworthiness in the model.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the proposed techniques with three different approaches </a:t>
            </a:r>
            <a:r>
              <a:rPr lang="en"/>
              <a:t>involving</a:t>
            </a:r>
            <a:r>
              <a:rPr lang="en"/>
              <a:t> 13 participants over 40 hours.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IHTM vs Probabilistic models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Experts feedback.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quality </a:t>
            </a:r>
            <a:r>
              <a:rPr lang="en"/>
              <a:t>assessment</a:t>
            </a:r>
            <a:r>
              <a:rPr lang="en"/>
              <a:t>.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Feedback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837825"/>
            <a:ext cx="76887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quality assesment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8950"/>
            <a:ext cx="7688699" cy="29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visual analytics framework for mixed-initiative topic model optimization.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tailored visual analytics workspace that interactively displays all intermediate results of the topic modeling, allowing users to understand and refine them.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</a:t>
            </a:r>
            <a:r>
              <a:rPr lang="en"/>
              <a:t>targeted</a:t>
            </a:r>
            <a:r>
              <a:rPr lang="en"/>
              <a:t> optimization, Speculative </a:t>
            </a:r>
            <a:r>
              <a:rPr lang="en"/>
              <a:t>Execution</a:t>
            </a:r>
            <a:r>
              <a:rPr lang="en"/>
              <a:t> is established.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Outperformed all the other three models.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ransferring the concept of speculative execution in visual analytics to other problem domains.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</a:t>
            </a:r>
            <a:r>
              <a:rPr lang="en"/>
              <a:t>examine</a:t>
            </a:r>
            <a:r>
              <a:rPr lang="en"/>
              <a:t> other potential model-space visualizations to foster further understanding of machine learning processes.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better user-guidance, we would study which measures best capture the human intuition.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/>
              <a:t>Thank you !!!</a:t>
            </a:r>
            <a:endParaRPr b="1" sz="26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research goal?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avoid the problems faced by humans in an model analytics system, we establish a concept of </a:t>
            </a:r>
            <a:r>
              <a:rPr b="1" lang="en"/>
              <a:t>speculative execution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</a:t>
            </a:r>
            <a:r>
              <a:rPr lang="en"/>
              <a:t>his paper presents an explainable, mixed-initiative topic modeling framework that integrates speculative execution into the algorithmic decision making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Human-In-The-Loop Process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allowed to interact with the model and make changes to the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supervised human-in-the-loop process targets maximum improvement for minimum feedback.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has been proven to be effective in topic model quality improvements.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Solutions that are </a:t>
            </a:r>
            <a:r>
              <a:rPr lang="en"/>
              <a:t>existing</a:t>
            </a:r>
            <a:r>
              <a:rPr lang="en"/>
              <a:t> is a one-way approach.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notoriously difficult to get an intuition of the effect of changing algorithmic parameters or directly manipulating the model-space on the output of these models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 space is the space of possible parameter values that define a particular mathematical model and model space is where an user work(Eg:workbench).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causes difficulty in visualization since there is a </a:t>
            </a:r>
            <a:r>
              <a:rPr lang="en"/>
              <a:t>discontinuity between the parameter space and the model space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the problem!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methods are being applied?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provide a </a:t>
            </a:r>
            <a:r>
              <a:rPr lang="en"/>
              <a:t>continuous</a:t>
            </a:r>
            <a:r>
              <a:rPr lang="en"/>
              <a:t> transparency to a visual analytic system we need a explainable and visualizable topic modelling approach.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apply an approach called </a:t>
            </a:r>
            <a:r>
              <a:rPr b="1" lang="en"/>
              <a:t>Incremental </a:t>
            </a:r>
            <a:r>
              <a:rPr b="1" lang="en"/>
              <a:t>Hierarchical</a:t>
            </a:r>
            <a:r>
              <a:rPr b="1" lang="en"/>
              <a:t> Topic Modelling(IHTM)</a:t>
            </a:r>
            <a:r>
              <a:rPr lang="en"/>
              <a:t> and </a:t>
            </a:r>
            <a:r>
              <a:rPr b="1" lang="en"/>
              <a:t>Speculative Execution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above methods are a </a:t>
            </a:r>
            <a:r>
              <a:rPr lang="en"/>
              <a:t>mixed initiative approach</a:t>
            </a:r>
            <a:r>
              <a:rPr lang="en"/>
              <a:t> which is nothing but an interaction between the human and the computer.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r>
              <a:rPr lang="en"/>
              <a:t> of the methods proposed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2200"/>
            <a:ext cx="7359076" cy="2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Factors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factors that are used to evaluate the working of the proposed methods are,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model understanding,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quality monitoring,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tree refinement.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Hierarchical Topic Modelling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</a:t>
            </a:r>
            <a:r>
              <a:rPr lang="en"/>
              <a:t>e similarity is found between documents each when it is b</a:t>
            </a:r>
            <a:r>
              <a:rPr lang="en"/>
              <a:t>eing inserte</a:t>
            </a:r>
            <a:r>
              <a:rPr lang="en"/>
              <a:t>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</a:t>
            </a:r>
            <a:r>
              <a:rPr lang="en"/>
              <a:t>rely</a:t>
            </a:r>
            <a:r>
              <a:rPr lang="en"/>
              <a:t> on</a:t>
            </a:r>
            <a:r>
              <a:rPr b="1" lang="en"/>
              <a:t> </a:t>
            </a:r>
            <a:r>
              <a:rPr b="1" lang="en"/>
              <a:t>Monotonicity</a:t>
            </a:r>
            <a:r>
              <a:rPr b="1" lang="en"/>
              <a:t> </a:t>
            </a:r>
            <a:r>
              <a:rPr lang="en"/>
              <a:t>property similarity function.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defined as : ∀d, p, c ⊆ T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guarantees that the similarity cannot increase when going from leaf </a:t>
            </a:r>
            <a:endParaRPr/>
          </a:p>
          <a:p>
            <a:pPr indent="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nodes to the root, making each parent node in the tree more general</a:t>
            </a:r>
            <a:endParaRPr/>
          </a:p>
          <a:p>
            <a:pPr indent="0" lvl="0" marL="457200" rtl="0" algn="l">
              <a:lnSpc>
                <a:spcPct val="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than its child.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363" y="1853850"/>
            <a:ext cx="16287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