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856ca3d94_0_3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856ca3d94_0_3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856ca3d94_0_2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856ca3d94_0_2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856ca3d94_0_2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856ca3d94_0_2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856ca3d94_0_2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856ca3d94_0_2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856ca3d94_0_3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856ca3d94_0_3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856ca3d94_0_3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856ca3d94_0_3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856ca3d94_0_4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856ca3d94_0_4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856ca3d94_0_4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856ca3d94_0_4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856ca3d94_0_4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856ca3d94_0_4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856ca3d94_0_5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9856ca3d94_0_5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856ca3d9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856ca3d9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856ca3d94_0_5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856ca3d94_0_5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856ca3d94_0_5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856ca3d94_0_5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856ca3d94_0_5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856ca3d94_0_5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856ca3d94_0_6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856ca3d94_0_6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856ca3d94_0_6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856ca3d94_0_6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856ca3d94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856ca3d94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856ca3d94_0_4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856ca3d94_0_4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856ca3d94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856ca3d94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856ca3d94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856ca3d94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856ca3d94_0_1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856ca3d94_0_1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856ca3d94_0_1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856ca3d94_0_1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856ca3d94_0_2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856ca3d94_0_2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rxiv.org/pdf/1909.11202.pd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Visual Analytics Framework for Adversarial Text Generation 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240225"/>
            <a:ext cx="7688100" cy="26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By,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Brandon Laughlin, Ontario Tech University;  Christopher Collins,  Ontario Tech University; Karthik Sankaranarayanan, Ontario Tech </a:t>
            </a:r>
            <a:r>
              <a:rPr lang="en" sz="1200"/>
              <a:t>University</a:t>
            </a:r>
            <a:r>
              <a:rPr lang="en" sz="1200"/>
              <a:t>; Khalil El-Khatib,  Ontario Tech University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Reference to this paper: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Brandon Laughlin, Christopher Collins, Karthik Sankaranarayanan, &amp; Khalil El-Khatib. (2019). A Visual Analytics Framework for Adversarial Text Generation.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Link to the paper: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https://arxiv.org/pdf/1909.11202.pdf</a:t>
            </a:r>
            <a:endParaRPr sz="1200"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Dashboard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7688699" cy="28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description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frontend is the web dashboard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Backend is the attack server.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analytics are done on the server producing results on the browser.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framework is made flexible by allowing users to switch between word embeddings and the model.</a:t>
            </a:r>
            <a:endParaRPr/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selection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generating adversaries there are several factors to be considered</a:t>
            </a:r>
            <a:r>
              <a:rPr lang="en"/>
              <a:t> to maintain the qu</a:t>
            </a:r>
            <a:r>
              <a:rPr lang="en"/>
              <a:t>. They are,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Content preserving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Semantic preserving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Syntax preserving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Suspicion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Legibility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Readability</a:t>
            </a:r>
            <a:endParaRPr/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Completion conditions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Completion conditions are used to define the point at which the system stops attacking.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certain conditions to be considered,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Classifier score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Word movers distance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Duration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Performance acceleration</a:t>
            </a:r>
            <a:endParaRPr/>
          </a:p>
        </p:txBody>
      </p:sp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509725" y="1388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methods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our framework is designed for blackbox evasion attacks, it involves repeated sending of </a:t>
            </a:r>
            <a:r>
              <a:rPr lang="en"/>
              <a:t>perturbed</a:t>
            </a:r>
            <a:r>
              <a:rPr lang="en"/>
              <a:t> inputs.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Hence it is time consuming.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So, a combination both human and the algorithm can overcome this drawback.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three methods of interaction,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Automated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Guided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Direct</a:t>
            </a:r>
            <a:endParaRPr/>
          </a:p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interaction process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automated evolution is ran first.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Then guided method is run for providing suggestion.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no specific order and it can be ran in any order.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prevent the algorithm from simply switching back the words the user has changed, any words edited by the user are automatically locked.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lock prevents the algorithm from making any further changes to these words. </a:t>
            </a:r>
            <a:r>
              <a:rPr lang="en"/>
              <a:t>.</a:t>
            </a:r>
            <a:endParaRPr/>
          </a:p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000" y="733350"/>
            <a:ext cx="2408501" cy="22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View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original and the adversarial text is displayed.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dashboard is updated to show the best output.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words that are changed are encoded based on,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Classifier score influence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Word selection probability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Model score.</a:t>
            </a:r>
            <a:endParaRPr/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600" y="1318650"/>
            <a:ext cx="3128575" cy="328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Adversarial document</a:t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5" y="1952125"/>
            <a:ext cx="60388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Robustness testing</a:t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user test three  different classifiers by running t</a:t>
            </a:r>
            <a:r>
              <a:rPr lang="en"/>
              <a:t>he attack algorithm</a:t>
            </a:r>
            <a:r>
              <a:rPr lang="en"/>
              <a:t> for each one.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algorithm runs 10 generations for each record.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dataset used for this process is IMDB dataset with 50,000 reviews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trike="sngStrike"/>
              <a:t>Each</a:t>
            </a:r>
            <a:r>
              <a:rPr lang="en"/>
              <a:t> reviews are scored from 1 to 10 by human.</a:t>
            </a:r>
            <a:endParaRPr/>
          </a:p>
        </p:txBody>
      </p:sp>
      <p:sp>
        <p:nvSpPr>
          <p:cNvPr id="214" name="Google Shape;214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Classifiers</a:t>
            </a:r>
            <a:r>
              <a:rPr lang="en"/>
              <a:t> used 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 classifiers used are VADER, LSTM and ULMFiT.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VADER is a sentiment analysis classifier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LSTM is an average Deep Learning classifier.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ULMFiT is a transfer learning method used for </a:t>
            </a:r>
            <a:r>
              <a:rPr lang="en"/>
              <a:t>training</a:t>
            </a:r>
            <a:r>
              <a:rPr lang="en"/>
              <a:t> the model.</a:t>
            </a:r>
            <a:endParaRPr/>
          </a:p>
        </p:txBody>
      </p:sp>
      <p:sp>
        <p:nvSpPr>
          <p:cNvPr id="221" name="Google Shape;221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 ?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</a:t>
            </a:r>
            <a:r>
              <a:rPr lang="en"/>
              <a:t>here are many algorithms</a:t>
            </a:r>
            <a:r>
              <a:rPr lang="en"/>
              <a:t> t</a:t>
            </a:r>
            <a:r>
              <a:rPr lang="en"/>
              <a:t>o find adversarial text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But finding an appropriate one is difficult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Algorithms may yield poor output changing the semantics or syntax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Lack of interaction between the user and the system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VADER scores - 59%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LSTM scores - 84%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ULMFiT - 95.4%</a:t>
            </a:r>
            <a:endParaRPr/>
          </a:p>
        </p:txBody>
      </p:sp>
      <p:sp>
        <p:nvSpPr>
          <p:cNvPr id="228" name="Google Shape;228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950" y="2078879"/>
            <a:ext cx="5969500" cy="18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framework assumes that there are unlimited access to the NLP classifier.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encodings are done by querying the classifier.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causes the algorithm to be computationally expensive as the </a:t>
            </a:r>
            <a:r>
              <a:rPr lang="en"/>
              <a:t>number of words in the input document increase</a:t>
            </a:r>
            <a:r>
              <a:rPr lang="en"/>
              <a:t>.</a:t>
            </a:r>
            <a:endParaRPr/>
          </a:p>
        </p:txBody>
      </p:sp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extension to the views could include a filter to remove options such as different parts of speech, word tenses, or proper nouns.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use of contextual word embeddings that could provide more appropriate nearest neighbour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extension to the current evolutionary algorithm can include a user steerable stage of speculative execution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framework can be extended to test various defense strategies to help strengthen the models against adversarial examples.</a:t>
            </a:r>
            <a:endParaRPr/>
          </a:p>
        </p:txBody>
      </p:sp>
      <p:sp>
        <p:nvSpPr>
          <p:cNvPr id="243" name="Google Shape;243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Thus this</a:t>
            </a:r>
            <a:r>
              <a:rPr lang="en"/>
              <a:t> framework extends existing evolutionary attack strategies to be used with a visual analytics dashboard.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framework is a black box and model-agnostic system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a set of adversaries has been built the user can make corrections manually or via suggestions by the system.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suggestions are made by visually encoding the documents and providing replacement options in the scatterplot.</a:t>
            </a:r>
            <a:endParaRPr/>
          </a:p>
        </p:txBody>
      </p:sp>
      <p:sp>
        <p:nvSpPr>
          <p:cNvPr id="250" name="Google Shape;250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Thank You!</a:t>
            </a:r>
            <a:endParaRPr sz="2000"/>
          </a:p>
        </p:txBody>
      </p:sp>
      <p:sp>
        <p:nvSpPr>
          <p:cNvPr id="257" name="Google Shape;257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research goal?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allowing users to interfere with the system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allow users to to make corrections to the adversarial texts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pair the algorithm to the Visual Analytic loop.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</a:t>
            </a:r>
            <a:r>
              <a:rPr lang="en"/>
              <a:t>mitigating</a:t>
            </a:r>
            <a:r>
              <a:rPr lang="en"/>
              <a:t> </a:t>
            </a:r>
            <a:r>
              <a:rPr lang="en"/>
              <a:t>adversarial</a:t>
            </a:r>
            <a:r>
              <a:rPr lang="en"/>
              <a:t> threats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/>
              <a:t>cases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main objective is to convert a negative review to a positive review.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main method used is the </a:t>
            </a:r>
            <a:r>
              <a:rPr lang="en"/>
              <a:t>swap</a:t>
            </a:r>
            <a:r>
              <a:rPr lang="en"/>
              <a:t>p</a:t>
            </a:r>
            <a:r>
              <a:rPr lang="en"/>
              <a:t>ing technique</a:t>
            </a:r>
            <a:r>
              <a:rPr lang="en"/>
              <a:t>.</a:t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725" y="2772675"/>
            <a:ext cx="5386826" cy="20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Deeper dive into the problem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Adversarial Machine Learning as a threat.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the outside data from the trained distribution for malicious operations.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Texts can’t be modified as modifying image pixels.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problems can be avoided using automated attack algorithms with human intervention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Adversarial text can be used for spamming, phishing and online </a:t>
            </a:r>
            <a:r>
              <a:rPr lang="en"/>
              <a:t>harassment</a:t>
            </a:r>
            <a:r>
              <a:rPr lang="en"/>
              <a:t>.</a:t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being applied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framework for combining </a:t>
            </a:r>
            <a:r>
              <a:rPr lang="en"/>
              <a:t>the </a:t>
            </a:r>
            <a:r>
              <a:rPr lang="en"/>
              <a:t>existing attack </a:t>
            </a:r>
            <a:r>
              <a:rPr lang="en"/>
              <a:t>algorithm</a:t>
            </a:r>
            <a:r>
              <a:rPr lang="en"/>
              <a:t> with a visual analytic dashboard.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Producing a set possible</a:t>
            </a:r>
            <a:r>
              <a:rPr lang="en"/>
              <a:t> generations(outcomes).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input is processed by the attack algorithm and generate an output.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Likewise the algorithm runs multiple times and produces various outputs for the provided input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Making the </a:t>
            </a:r>
            <a:r>
              <a:rPr lang="en"/>
              <a:t>dashboard </a:t>
            </a:r>
            <a:r>
              <a:rPr lang="en"/>
              <a:t>interactive for optimizing the outcomes.</a:t>
            </a:r>
            <a:endParaRPr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of the proposed method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125" y="2351875"/>
            <a:ext cx="7759025" cy="17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</a:t>
            </a:r>
            <a:r>
              <a:rPr lang="en"/>
              <a:t>Adversarial</a:t>
            </a:r>
            <a:r>
              <a:rPr lang="en"/>
              <a:t> Machine Learning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are two </a:t>
            </a:r>
            <a:r>
              <a:rPr lang="en" sz="1400"/>
              <a:t>main</a:t>
            </a:r>
            <a:r>
              <a:rPr lang="en" sz="1400"/>
              <a:t> types of adversarial attacks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White </a:t>
            </a:r>
            <a:r>
              <a:rPr lang="en" sz="1400">
                <a:solidFill>
                  <a:srgbClr val="666666"/>
                </a:solidFill>
              </a:rPr>
              <a:t>box -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linear regression and decision trees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400">
                <a:solidFill>
                  <a:srgbClr val="666666"/>
                </a:solidFill>
              </a:rPr>
              <a:t>Black box -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neural networks, gradient boosting models or complicated ensembles often provide great accuracy. </a:t>
            </a:r>
            <a:endParaRPr sz="1400">
              <a:solidFill>
                <a:srgbClr val="666666"/>
              </a:solidFill>
            </a:endParaRPr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199" y="3119550"/>
            <a:ext cx="3947375" cy="18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the data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Global scope explanation would provide details of how the system works as a whole.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Local scope explanation provide context specific information.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framework suggested in this paper uses local scope explanation.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Euclidean and cosine distance between the vectors are used to visualize the word </a:t>
            </a:r>
            <a:r>
              <a:rPr lang="en"/>
              <a:t>embeddings</a:t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