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7879fc8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7879fc8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7879fc8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7879fc8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7879fc8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c7879fc8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7879fc8c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7879fc8c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c7879fc8c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c7879fc8c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ce30f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ce30f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9ce30fc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9ce30fc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ce30fc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ce30fc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ce30fc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9ce30fc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ce30fc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ce30fc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7879fc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7879fc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ce30fc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9ce30fc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ce30fc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ce30fc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9ce30fce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9ce30fce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9ce30fce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9ce30fce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9ce30fce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9ce30fce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ce30fce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ce30fce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9ce30fce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9ce30fce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7879fc8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c7879fc8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7879fc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7879fc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ce30fce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ce30fce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7879fc8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7879fc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c7879fc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c7879fc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c7879fc8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c7879fc8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7879fc8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c7879fc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1145/3178876.3186009" TargetMode="External"/><Relationship Id="rId4" Type="http://schemas.openxmlformats.org/officeDocument/2006/relationships/hyperlink" Target="https://dl.acm.org/doi/pdf/10.1145/3178876.318600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Short-Text Topic Modeling via Non-negative Matrix Factorization Enriched with Local Word-Context Correlation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647825"/>
            <a:ext cx="76881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Reference to the paper: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Tian </a:t>
            </a:r>
            <a:r>
              <a:rPr lang="en" sz="1200"/>
              <a:t>Shi, Kyeongpil Kang, Jaegul Choo, and Chandan K. Reddy. 2018. Short-Text Topic Modeling via Non-negative Matrix Factorization Enriched with Local Word-Context Correlations. In Proceedings of the 2018 World Wide Web Conference (WWW ’18). International World Wide Web Conferences Steering Committee, Republic and Canton of Geneva, CHE, 1105–1114. DOI: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https://doi.org/10.1145/3178876.3186009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Link to the paper: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https://dl.acm.org/doi/pdf/10.1145/3178876.3186009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Neural word embedding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Word embeddings have demonstrated to be an effective tool in capturing semantics.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Represented by dense vectors, words with similar semantic and </a:t>
            </a:r>
            <a:r>
              <a:rPr lang="en" sz="1400"/>
              <a:t>syntactic</a:t>
            </a:r>
            <a:r>
              <a:rPr lang="en" sz="1400"/>
              <a:t> attributes can be found in the same area in the </a:t>
            </a:r>
            <a:r>
              <a:rPr lang="en" sz="1400"/>
              <a:t>continuous</a:t>
            </a:r>
            <a:r>
              <a:rPr lang="en" sz="1400"/>
              <a:t> vector space.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of the most successful method is the skip gram with negative sampling (SGNS).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</a:t>
            </a:r>
            <a:r>
              <a:rPr lang="en" sz="1400"/>
              <a:t> it</a:t>
            </a:r>
            <a:r>
              <a:rPr lang="en" sz="1400"/>
              <a:t> is</a:t>
            </a:r>
            <a:r>
              <a:rPr lang="en" sz="1400"/>
              <a:t> revealed that the internal relationships between the word and its context, which is critical to overcome the problem of lacking word co-occurrence</a:t>
            </a:r>
            <a:endParaRPr sz="14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seaNMF model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semantics assisted NMF (seaNMF) model to learn topics from the short texts.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model uses the semantic information using the word embeddings enabling the seaNMF to recover word co </a:t>
            </a:r>
            <a:r>
              <a:rPr lang="en" sz="1800"/>
              <a:t>occurrence.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Thus, solving the drawbacks of NMF and neural word embedding in short texts.</a:t>
            </a:r>
            <a:endParaRPr sz="1800"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seaNMF model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6"/>
            <a:ext cx="7922424" cy="271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formulation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challenge </a:t>
            </a:r>
            <a:r>
              <a:rPr lang="en" sz="1400"/>
              <a:t>is</a:t>
            </a:r>
            <a:r>
              <a:rPr lang="en" sz="1400"/>
              <a:t> to approximately introduce the word semantics to the NMF.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reveal the semantic relationship between the keywords and their context, a matrix is defined.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the word and context representation, we can define a semantic correlation matrix.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two remarks, they are,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The semantic correction matrix is not required to be symmetric.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Each short text is viewed as a window.</a:t>
            </a:r>
            <a:endParaRPr sz="1400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Complexity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computational complexity of seaNMF model is same as the NMF model.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complexity is O((M+N)MK), where N is the no.of </a:t>
            </a:r>
            <a:r>
              <a:rPr lang="en" sz="1400"/>
              <a:t>documents</a:t>
            </a:r>
            <a:r>
              <a:rPr lang="en" sz="1400"/>
              <a:t>, M is the no.of distinct words.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due to data sparsity in short texts this complexity can be further reduced.</a:t>
            </a:r>
            <a:endParaRPr sz="14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datasets used for testing the proposed model are,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Tag.News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Yahoo.Ans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Tweets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Google-News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DBLP</a:t>
            </a:r>
            <a:endParaRPr sz="14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320" y="2571750"/>
            <a:ext cx="5158999" cy="21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Here topic coherence and document classification accuracy are used for evaluation.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average PMI score can be used to evaluate the quality of the models.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the PMI measure will work good on regular documents only.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So, here the PMI score is calculated on 4 short texts as usual.</a:t>
            </a:r>
            <a:endParaRPr sz="1400"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Classification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Here the latent document representations are used for external tasks.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5-fold cross validation is used to evaluate the performance of the classification.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 the quality of the classification is measured by average, precision, recall and F-score</a:t>
            </a:r>
            <a:endParaRPr sz="1400"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methods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performance of the proposed method is compared with,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LDA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NMF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Pseudo</a:t>
            </a:r>
            <a:r>
              <a:rPr lang="en" sz="1400"/>
              <a:t> document based topic modelling (PTM)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GPUDMM</a:t>
            </a:r>
            <a:endParaRPr sz="1400"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coherence results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proposed method outperformed the NMF method.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compared with LDA and PTM, seaNMF showed significant improvements and are more coherent.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</a:t>
            </a:r>
            <a:r>
              <a:rPr lang="en" sz="1400"/>
              <a:t>e bold font is used  to show the best performance values and the underlined to highlight the second best values.</a:t>
            </a:r>
            <a:endParaRPr sz="1400"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-3530" l="0" r="0" t="3530"/>
          <a:stretch/>
        </p:blipFill>
        <p:spPr>
          <a:xfrm>
            <a:off x="4146950" y="3461150"/>
            <a:ext cx="3882599" cy="1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Nowadays billions of short texts are generated in social and other media platforms.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Discovering the knowledge or the central theme of the text is leading research.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the short texts have very low contextual information and sparse.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Hence it is very difficult to learn the topics</a:t>
            </a:r>
            <a:endParaRPr sz="18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378" y="561650"/>
            <a:ext cx="2149451" cy="14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Revaluation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discussed earlier, the PMI scores are problematic for short texts, they have also evaluated topic coherence score again on </a:t>
            </a:r>
            <a:r>
              <a:rPr lang="en" sz="1400"/>
              <a:t>different</a:t>
            </a:r>
            <a:r>
              <a:rPr lang="en" sz="1400"/>
              <a:t> datasets.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seems seaNMF outperformed other models</a:t>
            </a:r>
            <a:endParaRPr sz="1400"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00" y="2914650"/>
            <a:ext cx="4078625" cy="18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classification results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addition to topic coherence the document classification performance of different methods is compared.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terms of document classification the seaNMF outperforms the standard models.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seaNMF has an average more than 12% improvements over the other baseline methods.</a:t>
            </a:r>
            <a:endParaRPr sz="1400"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document classification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3100"/>
            <a:ext cx="7688699" cy="29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seaNMF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00" y="1853850"/>
            <a:ext cx="6699126" cy="30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sensitivity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stability and consistency of seaNMF is controlled by </a:t>
            </a:r>
            <a:r>
              <a:rPr lang="en" sz="1400"/>
              <a:t>varying </a:t>
            </a:r>
            <a:r>
              <a:rPr b="1" lang="en" sz="1400"/>
              <a:t>∝, к, ४.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b="1" lang="en" sz="1400"/>
              <a:t>∝ </a:t>
            </a:r>
            <a:r>
              <a:rPr lang="en" sz="1400"/>
              <a:t>is the weight for </a:t>
            </a:r>
            <a:r>
              <a:rPr lang="en" sz="1400"/>
              <a:t>factoring</a:t>
            </a:r>
            <a:r>
              <a:rPr lang="en" sz="1400"/>
              <a:t> the word semantic correlation.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effects of </a:t>
            </a:r>
            <a:r>
              <a:rPr b="1" lang="en" sz="1400"/>
              <a:t>∝ </a:t>
            </a:r>
            <a:r>
              <a:rPr lang="en" sz="1400"/>
              <a:t>on the topic coherence and classification accuracy on DBLP </a:t>
            </a:r>
            <a:r>
              <a:rPr lang="en" sz="1400"/>
              <a:t>is studie</a:t>
            </a:r>
            <a:r>
              <a:rPr lang="en" sz="1400"/>
              <a:t>d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topic coherence is increased as the weights are increased.</a:t>
            </a:r>
            <a:endParaRPr sz="1400"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proposed model leverages the word-context semantic correlations in the training, which potentially overcomes the problem of lacking context that arises due to the data sparsity.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quantitative evaluations demonstrate that our models outperform other methods with respect to widely used metrics such as the topic coherence and document classification accuracy.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parameter sensitivity results demonstrate the stability and consistency of the performance of our SeaNMF model.</a:t>
            </a:r>
            <a:endParaRPr sz="1400"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Thank you!</a:t>
            </a:r>
            <a:endParaRPr sz="1800"/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proposed method?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tackle this problem a method called semantics-assisted non-negative matrix factorization(seaNMF) is proposed.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helps in discovering the topics in short texts.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seaNMF model is solved using a block coordinate descent algorithm(BCD)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BCD </a:t>
            </a:r>
            <a:r>
              <a:rPr lang="en" sz="1800"/>
              <a:t>is in contrast to full gradient descent, where a gradient step updates all coordinates simultaneously.</a:t>
            </a:r>
            <a:endParaRPr sz="18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and qualitative evaluation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the quantitative evaluations over the datasets, the proposed model has good results.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qualitative semantic analysis demonstrates the interpretability of models.</a:t>
            </a:r>
            <a:endParaRPr sz="18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VS Qualitative methods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400451" cy="2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the problem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large amount of short texts are being </a:t>
            </a:r>
            <a:r>
              <a:rPr lang="en" sz="1800"/>
              <a:t>generated</a:t>
            </a:r>
            <a:r>
              <a:rPr lang="en" sz="1800"/>
              <a:t> through tweets, questions, queries, etc…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short texts have very few words it is really challenging to get the topics from the data.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groups of topic models LDA and Non-negative matrix factorization.</a:t>
            </a:r>
            <a:endParaRPr sz="18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 model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NMF </a:t>
            </a:r>
            <a:r>
              <a:rPr lang="en" sz="1800"/>
              <a:t>learns topics by directly decomposing the term document matrix which is a bag-of-words representation.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NMF based models are performing good in dimension reduction and clustering data.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Though the conventional model achieved good results, these models did not work on short texts.</a:t>
            </a:r>
            <a:endParaRPr sz="1800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tackle the problems on  topic modelling over short texts there are three strategies.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capture the cross-document word to </a:t>
            </a:r>
            <a:r>
              <a:rPr lang="en" sz="1400"/>
              <a:t>co-occurrence</a:t>
            </a:r>
            <a:r>
              <a:rPr lang="en" sz="1400"/>
              <a:t> through aggregation of short texts to </a:t>
            </a:r>
            <a:r>
              <a:rPr lang="en" sz="1400"/>
              <a:t>pseudo</a:t>
            </a:r>
            <a:r>
              <a:rPr lang="en" sz="1400"/>
              <a:t> documents.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consider the word semantic information from external corpus like wiki or google news.</a:t>
            </a:r>
            <a:endParaRPr sz="14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400"/>
              <a:t>To directly make use of word co-</a:t>
            </a:r>
            <a:r>
              <a:rPr lang="en" sz="1400"/>
              <a:t>occurrence</a:t>
            </a:r>
            <a:r>
              <a:rPr lang="en" sz="1400"/>
              <a:t> patterns in documents (ie) short texts</a:t>
            </a:r>
            <a:r>
              <a:rPr lang="en" sz="1800"/>
              <a:t>.</a:t>
            </a:r>
            <a:endParaRPr sz="1800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NMF for topic modelling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 short texts are sparse it leads to poor performance.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tackle this problem, it is investigated that the algorithms for estimating the factor matrices in NMF.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relationship between keywords strongly depends on the documents and vice versa.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Since, due to data sparsity, the relationship of keywords are biased.</a:t>
            </a:r>
            <a:endParaRPr sz="180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