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0c55950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e0c55950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e0c55950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e0c55950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e0c55950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e0c55950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0c55950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0c55950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e0c55950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e0c55950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e0c55950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e0c55950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e1e4553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e1e4553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e1e4553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e1e4553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e1e4553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e1e4553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e0c55950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e0c55950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e0c55950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e0c55950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paper, </a:t>
            </a:r>
            <a:r>
              <a:rPr lang="en"/>
              <a:t>an algorithm for comparing the results of topic models and calculating the similarities between two sets of given topics defined over the same corpus.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Complete match, where the keywords of two topics, as well as their respective documents, match.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similarity-only match, where only the keywords of two topics match.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Document-overlap only match of two topics as a strong overlap of their document vectors, but significantly low similarity of their keywords.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0c55950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0c55950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0c5595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0c5595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0c55950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e0c55950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0c55950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0c55950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e0c55950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e0c55950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0c55950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0c55950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abstract/document/853401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LTMA: Layered Topic Matching for the Comparative Exploration, Evaluation, and Refinement of Topic Modeling Results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571750"/>
            <a:ext cx="76881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Reference to this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M. El-Assady, F. Sperrle, R. Sevastjanova, M. Sedlmair and D. Keim, "LTMA: Layered Topic Matching for the Comparative Exploration, Evaluation, and Refinement of Topic Modeling Results," 2018 International Symposium on Big Data Visual and Immersive Analytics (BDVA), Konstanz, 2018, pp. 1-10, doi: 10.1109/BDVA.2018.8534018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Link to this paper: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https://ieeexplore.ieee.org/abstract/document/8534018</a:t>
            </a:r>
            <a:endParaRPr sz="14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Similarity-Based Matching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topic pair and its measured distance, a normalized similarity value is computed.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Eventually, if a similarity value exceeds a given threshold, its matching pair is considered a potential similarity-match.</a:t>
            </a:r>
            <a:endParaRPr sz="18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Comparative Evaluation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993100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Cross fold evaluation method verifies the replicability and stability of topic models.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LTMA can be used for automatically measuring and comparing the interpretability of topic models.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Differences and common factors of two models can be determined and evaluated using LTMA</a:t>
            </a:r>
            <a:endParaRPr sz="1800"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nteractive visualization interface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7425"/>
            <a:ext cx="7688701" cy="20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Model Results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25250"/>
            <a:ext cx="76887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complete matching result of LTMA can be regarded as a filtering criterion for relevant topics.</a:t>
            </a:r>
            <a:endParaRPr sz="1800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63" y="2931475"/>
            <a:ext cx="6681475" cy="1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Relations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4575"/>
            <a:ext cx="7988101" cy="27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Exploration of Topic Modeling Differences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2989" l="1439" r="-1440" t="-2990"/>
          <a:stretch/>
        </p:blipFill>
        <p:spPr>
          <a:xfrm>
            <a:off x="878700" y="2195925"/>
            <a:ext cx="7437348" cy="2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503226" cy="25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50" y="1865475"/>
            <a:ext cx="3273175" cy="281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Introduced a layered topic matching algorithm that operates on the results of topic models to generate a topic match data structure.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Extend the algorithm to enable matching the results of more than two topic models at a time.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plan to extend it to incorporate probabilistic topic models, enabling probabilistic topic match data structures.</a:t>
            </a:r>
            <a:endParaRPr sz="1800"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Thank You</a:t>
            </a:r>
            <a:endParaRPr sz="1800"/>
          </a:p>
        </p:txBody>
      </p:sp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many types of topic modelling algorithms.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Due to this it is difficult to analyze which algorithm is suitable.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quantitative result comparison of two algorithms would enable scholars to choose the best algorithm.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Proposed - LTMA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700" cy="2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Measures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group documents into different topics, the content similarity of the texts has to be captured.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three most powerful text similarity functions are the </a:t>
            </a:r>
            <a:r>
              <a:rPr b="1" lang="en" sz="1800"/>
              <a:t>cosine similarity, the Jaccard similarity, and Dice’s coefficient.</a:t>
            </a:r>
            <a:endParaRPr b="1" sz="18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scholars, usually read large parts of the texts and manually label documents and topics.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approach is to manually match the result of two well-established topic modeling algorithms.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to avoid the risk factors in above methods we need an automatic way.</a:t>
            </a:r>
            <a:endParaRPr sz="18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LTMA building blocks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LTMA works on 2 topic modelling algorithms.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results are matched in 3 different types.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Complete match - keywords of two topics, as well as their respective documents, match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Similarity only match - only the keywords of two topics match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Document-Overlap only match - a strong overlap of their document vectors</a:t>
            </a:r>
            <a:endParaRPr sz="15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LTMA</a:t>
            </a:r>
            <a:r>
              <a:rPr lang="en"/>
              <a:t> Working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LTMA follows three steps to compute matching topic pairs, as well as their degree of similarity and document overlap.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 1: Calculate topic similarities and document overlaps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 2: Generate potential topic match-candidates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 3: Evaluate potential topic matches</a:t>
            </a:r>
            <a:endParaRPr sz="18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32079" l="0" r="0" t="0"/>
          <a:stretch/>
        </p:blipFill>
        <p:spPr>
          <a:xfrm>
            <a:off x="4950625" y="342950"/>
            <a:ext cx="4003299" cy="173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Ranked and Weighted Penalty Distance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computation of the weighted keyword distance between two topic descriptor vectors is designed to approximate manual matching.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weight is assigned to each word proportional to its importance for the topic.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all keyword pairs in both vectors, the weighted penalty values are calculated and summed up.</a:t>
            </a:r>
            <a:endParaRPr sz="18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Document-Overlap-Based Matching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topic t1 from one model, we determine the topic t2, from the other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such a topic by counting the common documents of all topic pairs and normalizing them by the number of documents containing t1 is called document-match frequency.</a:t>
            </a:r>
            <a:endParaRPr sz="1800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