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3bdbe157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3bdbe157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3bdbe157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3bdbe157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3bdbe157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3bdbe157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3bdbe157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3bdbe157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3bdbe157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3bdbe157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3bdbe157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3bdbe157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3bdbe157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3bdbe157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3bdbe157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3bdbe157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3bdbe157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3bdbe157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3db0650d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3db0650d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3bdbe15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3bdbe15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3bdbe15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3bdbe15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3bdbe157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3bdbe157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3bdbe157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3bdbe157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3bdbe157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3bdbe157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3bdbe157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3bdbe157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3bdbe157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3bdbe157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mlsys.org/Conferences/2019/doc/2019/demo_12.pdf" TargetMode="External"/><Relationship Id="rId4" Type="http://schemas.openxmlformats.org/officeDocument/2006/relationships/hyperlink" Target="https://arxiv.org/pdf/1810.03527.pd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VISUALHYPERTUNER: VISUAL ANALYTICS FOR USER-DRIVEN HYPERPARAMTER TUNING OF DEEP NEURAL NETWORKS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571750"/>
            <a:ext cx="7688100" cy="21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Park, Heungseok, Jinwoong Kim, Minkyu Kim, Jae-gyoung Kim, Jaegul Choo, Jungwoo Ha and Nako Sung. “VISUALHYPERTUNER: VISUAL ANALYTICS FOR USER-DRIVEN HYPERPARAMTER TUNING OF DEEP NEURAL NETWORKS.” (2019).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Link to the paper: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https://mlsys.org/Conferences/2019/doc/2019/demo_12.pdf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https://arxiv.org/pdf/1810.03527.pdf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Visualization Feature List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729450" y="2078875"/>
            <a:ext cx="3760500" cy="29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 Selection and View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Multiple range selection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Highlighting axis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Axis Control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Filtering axis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Controlling range scale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Exhaustive Analysis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Scalar plot view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Model summary view</a:t>
            </a:r>
            <a:endParaRPr sz="1800"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650" y="2078875"/>
            <a:ext cx="3760500" cy="259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Scenarios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demonstration of the working, they use this system for image classification.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system is applied on Training RESNET.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Dataset used is CIFAR - 100.</a:t>
            </a:r>
            <a:endParaRPr sz="1800"/>
          </a:p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Six different hyper parameter settings of ResNet models were applied.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First the initial Hyper-optimization session is executed to fix the learning rate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Then, the user selects the 10 best performing model and obtain a sense of optimal Learning Rate (S3)</a:t>
            </a:r>
            <a:endParaRPr sz="1800"/>
          </a:p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tuning scenarios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 b="0" l="0" r="18646" t="0"/>
          <a:stretch/>
        </p:blipFill>
        <p:spPr>
          <a:xfrm>
            <a:off x="729450" y="2078875"/>
            <a:ext cx="3749674" cy="2748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125" y="2078875"/>
            <a:ext cx="3899149" cy="26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Momentum</a:t>
            </a:r>
            <a:r>
              <a:rPr lang="en"/>
              <a:t> tuning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user runs the session to tune the momentum (red color).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session explored the optimum range of learning rate and momentum parameter (S2 and S3).</a:t>
            </a:r>
            <a:endParaRPr sz="1800"/>
          </a:p>
        </p:txBody>
      </p:sp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optimization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Finally, the user adds number of layers (Yellow color).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horizontal bar graph presents that the session only keeps experiments with shallow depth.</a:t>
            </a:r>
            <a:endParaRPr sz="1800"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700" y="2871750"/>
            <a:ext cx="2448425" cy="20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Eventually, the user obtains the performance of 79.37% accuracy.</a:t>
            </a:r>
            <a:endParaRPr sz="1800"/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134" y="2571750"/>
            <a:ext cx="4291290" cy="23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Visual analytics system called VisualHyperTuner,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model-agnostic visual analytics system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user-driven hyperparameter optimization for deep neural networks</a:t>
            </a:r>
            <a:endParaRPr sz="1800"/>
          </a:p>
        </p:txBody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Thanks !</a:t>
            </a:r>
            <a:endParaRPr sz="2400"/>
          </a:p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Deep learning researchers often struggle to find an optimized set of hyperparameters.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24" y="2875050"/>
            <a:ext cx="5893321" cy="20500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studies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Two types of studies have been emerged for parameter </a:t>
            </a:r>
            <a:r>
              <a:rPr lang="en" sz="1800"/>
              <a:t>optimization</a:t>
            </a:r>
            <a:r>
              <a:rPr lang="en" sz="1800"/>
              <a:t>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Algorithm Based and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Platform based - an integration oriented design approach emphasizing systematic reuse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But these methods </a:t>
            </a:r>
            <a:r>
              <a:rPr lang="en" sz="1800"/>
              <a:t>don’t</a:t>
            </a:r>
            <a:r>
              <a:rPr lang="en" sz="1800"/>
              <a:t> provide optimal results.</a:t>
            </a:r>
            <a:endParaRPr sz="1800"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Proposed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method called visual HyperTuner - A web based analytic system.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Works through an interactive and an iterative procedure.</a:t>
            </a:r>
            <a:endParaRPr sz="1800"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goal and requirements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Efficient resource management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Minimum configuration and code modification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models without implementation overheads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Web-based analytic visual tool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A visualization tool to analyze from hundreds of training results	</a:t>
            </a:r>
            <a:endParaRPr sz="1800"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3931800" cy="27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can run through CLI or Web interface.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user needs to submit codes and config files.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After session initialization it gets inserted in the queue.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Finally, the session obtained is ran by the agent.</a:t>
            </a:r>
            <a:endParaRPr sz="1800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775" y="1853850"/>
            <a:ext cx="3596101" cy="29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Tuning Workflow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7639451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7688699" cy="3139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Scalable Hyperparameter Visualization 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450" y="2175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340025"/>
            <a:ext cx="3792551" cy="23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025" y="2175325"/>
            <a:ext cx="3596126" cy="25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