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70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rishna Sasidharan" initials="SS" lastIdx="1" clrIdx="0">
    <p:extLst>
      <p:ext uri="{19B8F6BF-5375-455C-9EA6-DF929625EA0E}">
        <p15:presenceInfo xmlns:p15="http://schemas.microsoft.com/office/powerpoint/2012/main" userId="Srikrishna Sasidh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2B425-A553-4660-A9D4-042B996EFD16}" v="371" dt="2020-04-06T05:48:47.307"/>
    <p1510:client id="{2944625B-3A77-8BF5-D235-7D9D4B4152D6}" v="91" dt="2020-04-06T01:15:13.199"/>
    <p1510:client id="{6F5D439C-A93D-4B90-B3EC-E6FAB30F3BEE}" v="306" dt="2020-04-05T23:50:23.330"/>
    <p1510:client id="{C3530A72-A07C-4563-8B18-A203A3152915}" v="1126" dt="2020-04-06T02:19:1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21" autoAdjust="0"/>
  </p:normalViewPr>
  <p:slideViewPr>
    <p:cSldViewPr snapToGrid="0">
      <p:cViewPr>
        <p:scale>
          <a:sx n="92" d="100"/>
          <a:sy n="92" d="100"/>
        </p:scale>
        <p:origin x="9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239A-4DF5-442B-8BEA-6425A9C243C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502286-7761-4C9B-ADB1-1F14146A04BE}">
      <dgm:prSet/>
      <dgm:spPr/>
      <dgm:t>
        <a:bodyPr/>
        <a:lstStyle/>
        <a:p>
          <a:r>
            <a:rPr lang="en-CA"/>
            <a:t>Extracted the subtitles from youtube videos and also the summary of those videos.</a:t>
          </a:r>
          <a:endParaRPr lang="en-US"/>
        </a:p>
      </dgm:t>
    </dgm:pt>
    <dgm:pt modelId="{60B01EAE-7CC6-4543-B81E-BEF478860CAA}" type="parTrans" cxnId="{93B8A123-17E1-4387-A917-99B3A1A066A7}">
      <dgm:prSet/>
      <dgm:spPr/>
      <dgm:t>
        <a:bodyPr/>
        <a:lstStyle/>
        <a:p>
          <a:endParaRPr lang="en-US"/>
        </a:p>
      </dgm:t>
    </dgm:pt>
    <dgm:pt modelId="{2F02EB0B-E889-4EF4-A57C-715B06FC5D48}" type="sibTrans" cxnId="{93B8A123-17E1-4387-A917-99B3A1A066A7}">
      <dgm:prSet/>
      <dgm:spPr/>
      <dgm:t>
        <a:bodyPr/>
        <a:lstStyle/>
        <a:p>
          <a:endParaRPr lang="en-US"/>
        </a:p>
      </dgm:t>
    </dgm:pt>
    <dgm:pt modelId="{686D2928-A435-4D75-8707-69D7A0761F68}">
      <dgm:prSet/>
      <dgm:spPr/>
      <dgm:t>
        <a:bodyPr/>
        <a:lstStyle/>
        <a:p>
          <a:r>
            <a:rPr lang="en-US"/>
            <a:t>No</a:t>
          </a:r>
          <a:r>
            <a:rPr lang="en-US" baseline="0"/>
            <a:t> punctuations in the YouTube subtitles</a:t>
          </a:r>
          <a:endParaRPr lang="en-US"/>
        </a:p>
      </dgm:t>
    </dgm:pt>
    <dgm:pt modelId="{4E781251-BEF6-4053-895A-9F6F8CCE7DF4}" type="parTrans" cxnId="{1EAD6D22-3461-4D3B-BC18-A189433E0132}">
      <dgm:prSet/>
      <dgm:spPr/>
      <dgm:t>
        <a:bodyPr/>
        <a:lstStyle/>
        <a:p>
          <a:endParaRPr lang="en-US"/>
        </a:p>
      </dgm:t>
    </dgm:pt>
    <dgm:pt modelId="{430666E0-B7F5-4C28-81FA-06ED3BC2AF4A}" type="sibTrans" cxnId="{1EAD6D22-3461-4D3B-BC18-A189433E0132}">
      <dgm:prSet/>
      <dgm:spPr/>
      <dgm:t>
        <a:bodyPr/>
        <a:lstStyle/>
        <a:p>
          <a:endParaRPr lang="en-US"/>
        </a:p>
      </dgm:t>
    </dgm:pt>
    <dgm:pt modelId="{E0F5E895-61B0-44EA-AB9B-5213BB5A39FF}">
      <dgm:prSet/>
      <dgm:spPr/>
      <dgm:t>
        <a:bodyPr/>
        <a:lstStyle/>
        <a:p>
          <a:r>
            <a:rPr lang="en-CA"/>
            <a:t>Found libraries – deepcorrect and punctuator to add punctuations to the dataset.</a:t>
          </a:r>
          <a:endParaRPr lang="en-US"/>
        </a:p>
      </dgm:t>
    </dgm:pt>
    <dgm:pt modelId="{6A4FAC99-0281-4FB4-B2FE-87FAABBACA24}" type="parTrans" cxnId="{FC7837AD-E733-4B1E-BE4E-A4ECFC59BFE1}">
      <dgm:prSet/>
      <dgm:spPr/>
      <dgm:t>
        <a:bodyPr/>
        <a:lstStyle/>
        <a:p>
          <a:endParaRPr lang="en-US"/>
        </a:p>
      </dgm:t>
    </dgm:pt>
    <dgm:pt modelId="{7E533EDC-1E72-420B-AA83-94E9D716E3CA}" type="sibTrans" cxnId="{FC7837AD-E733-4B1E-BE4E-A4ECFC59BFE1}">
      <dgm:prSet/>
      <dgm:spPr/>
      <dgm:t>
        <a:bodyPr/>
        <a:lstStyle/>
        <a:p>
          <a:endParaRPr lang="en-US"/>
        </a:p>
      </dgm:t>
    </dgm:pt>
    <dgm:pt modelId="{7D3CA752-9EF5-44A2-B3D3-241673C88946}">
      <dgm:prSet/>
      <dgm:spPr/>
      <dgm:t>
        <a:bodyPr/>
        <a:lstStyle/>
        <a:p>
          <a:r>
            <a:rPr lang="en-US"/>
            <a:t>Extracted Short description/Summary did not meet the standard to be as “Golden Summary”</a:t>
          </a:r>
        </a:p>
      </dgm:t>
    </dgm:pt>
    <dgm:pt modelId="{D57ED640-FA3F-4123-BF06-876265EDDD6A}" type="parTrans" cxnId="{38A07AA4-F5B3-4AB3-B434-24A801E5400F}">
      <dgm:prSet/>
      <dgm:spPr/>
      <dgm:t>
        <a:bodyPr/>
        <a:lstStyle/>
        <a:p>
          <a:endParaRPr lang="en-US"/>
        </a:p>
      </dgm:t>
    </dgm:pt>
    <dgm:pt modelId="{F6704146-4673-4D1F-98BE-3439A0A39489}" type="sibTrans" cxnId="{38A07AA4-F5B3-4AB3-B434-24A801E5400F}">
      <dgm:prSet/>
      <dgm:spPr/>
      <dgm:t>
        <a:bodyPr/>
        <a:lstStyle/>
        <a:p>
          <a:endParaRPr lang="en-US"/>
        </a:p>
      </dgm:t>
    </dgm:pt>
    <dgm:pt modelId="{63BBDAB4-F60F-48A6-9B2B-AE861C4F5716}">
      <dgm:prSet/>
      <dgm:spPr/>
      <dgm:t>
        <a:bodyPr/>
        <a:lstStyle/>
        <a:p>
          <a:r>
            <a:rPr lang="en-CA"/>
            <a:t>The summary in the videos was not enough and sometimes was a mere sentence.</a:t>
          </a:r>
          <a:endParaRPr lang="en-US"/>
        </a:p>
      </dgm:t>
    </dgm:pt>
    <dgm:pt modelId="{F99FCA7C-EFBB-4A81-8717-7B96069AC9AB}" type="parTrans" cxnId="{4630C455-F8C8-4B7E-B715-942E6A4CD40D}">
      <dgm:prSet/>
      <dgm:spPr/>
      <dgm:t>
        <a:bodyPr/>
        <a:lstStyle/>
        <a:p>
          <a:endParaRPr lang="en-US"/>
        </a:p>
      </dgm:t>
    </dgm:pt>
    <dgm:pt modelId="{B792CBA3-E3AC-4F74-AABC-D75011AAD960}" type="sibTrans" cxnId="{4630C455-F8C8-4B7E-B715-942E6A4CD40D}">
      <dgm:prSet/>
      <dgm:spPr/>
      <dgm:t>
        <a:bodyPr/>
        <a:lstStyle/>
        <a:p>
          <a:endParaRPr lang="en-US"/>
        </a:p>
      </dgm:t>
    </dgm:pt>
    <dgm:pt modelId="{9EDA653C-6AA8-4C38-A8D1-CF5818C78620}" type="pres">
      <dgm:prSet presAssocID="{361B239A-4DF5-442B-8BEA-6425A9C243C9}" presName="linear" presStyleCnt="0">
        <dgm:presLayoutVars>
          <dgm:animLvl val="lvl"/>
          <dgm:resizeHandles val="exact"/>
        </dgm:presLayoutVars>
      </dgm:prSet>
      <dgm:spPr/>
    </dgm:pt>
    <dgm:pt modelId="{9F2FBB8F-40C2-4D68-8394-B53EC4832328}" type="pres">
      <dgm:prSet presAssocID="{32502286-7761-4C9B-ADB1-1F14146A04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E9BF18-8C38-4EF4-A9C0-8F7DA519A9CA}" type="pres">
      <dgm:prSet presAssocID="{2F02EB0B-E889-4EF4-A57C-715B06FC5D48}" presName="spacer" presStyleCnt="0"/>
      <dgm:spPr/>
    </dgm:pt>
    <dgm:pt modelId="{61332F96-10EC-45C6-B30D-3511350921FE}" type="pres">
      <dgm:prSet presAssocID="{686D2928-A435-4D75-8707-69D7A0761F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863966-812E-48DA-9F61-0831B995683A}" type="pres">
      <dgm:prSet presAssocID="{430666E0-B7F5-4C28-81FA-06ED3BC2AF4A}" presName="spacer" presStyleCnt="0"/>
      <dgm:spPr/>
    </dgm:pt>
    <dgm:pt modelId="{F055D2B2-2DC1-4C42-B2D2-F64D3B50F7EE}" type="pres">
      <dgm:prSet presAssocID="{E0F5E895-61B0-44EA-AB9B-5213BB5A39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7DB7FB-551B-4D66-9944-E58DADFE4295}" type="pres">
      <dgm:prSet presAssocID="{7E533EDC-1E72-420B-AA83-94E9D716E3CA}" presName="spacer" presStyleCnt="0"/>
      <dgm:spPr/>
    </dgm:pt>
    <dgm:pt modelId="{F4D646E3-7140-486D-8AE4-91099B5CE306}" type="pres">
      <dgm:prSet presAssocID="{7D3CA752-9EF5-44A2-B3D3-241673C889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C7B2-90B3-4081-B79E-EA0B53D45A3B}" type="pres">
      <dgm:prSet presAssocID="{F6704146-4673-4D1F-98BE-3439A0A39489}" presName="spacer" presStyleCnt="0"/>
      <dgm:spPr/>
    </dgm:pt>
    <dgm:pt modelId="{99026BCF-E649-4E5B-A341-C45C9A263282}" type="pres">
      <dgm:prSet presAssocID="{63BBDAB4-F60F-48A6-9B2B-AE861C4F57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975D07-9B1A-4402-9322-CE365398F5BC}" type="presOf" srcId="{7D3CA752-9EF5-44A2-B3D3-241673C88946}" destId="{F4D646E3-7140-486D-8AE4-91099B5CE306}" srcOrd="0" destOrd="0" presId="urn:microsoft.com/office/officeart/2005/8/layout/vList2"/>
    <dgm:cxn modelId="{1EAD6D22-3461-4D3B-BC18-A189433E0132}" srcId="{361B239A-4DF5-442B-8BEA-6425A9C243C9}" destId="{686D2928-A435-4D75-8707-69D7A0761F68}" srcOrd="1" destOrd="0" parTransId="{4E781251-BEF6-4053-895A-9F6F8CCE7DF4}" sibTransId="{430666E0-B7F5-4C28-81FA-06ED3BC2AF4A}"/>
    <dgm:cxn modelId="{93B8A123-17E1-4387-A917-99B3A1A066A7}" srcId="{361B239A-4DF5-442B-8BEA-6425A9C243C9}" destId="{32502286-7761-4C9B-ADB1-1F14146A04BE}" srcOrd="0" destOrd="0" parTransId="{60B01EAE-7CC6-4543-B81E-BEF478860CAA}" sibTransId="{2F02EB0B-E889-4EF4-A57C-715B06FC5D48}"/>
    <dgm:cxn modelId="{51595A34-C5CE-473C-A255-91DEF4B3662A}" type="presOf" srcId="{63BBDAB4-F60F-48A6-9B2B-AE861C4F5716}" destId="{99026BCF-E649-4E5B-A341-C45C9A263282}" srcOrd="0" destOrd="0" presId="urn:microsoft.com/office/officeart/2005/8/layout/vList2"/>
    <dgm:cxn modelId="{2594D25E-79F3-491D-9F51-E7E5388750FB}" type="presOf" srcId="{686D2928-A435-4D75-8707-69D7A0761F68}" destId="{61332F96-10EC-45C6-B30D-3511350921FE}" srcOrd="0" destOrd="0" presId="urn:microsoft.com/office/officeart/2005/8/layout/vList2"/>
    <dgm:cxn modelId="{100A3B4C-0EFE-497A-B122-A06DC40B7909}" type="presOf" srcId="{E0F5E895-61B0-44EA-AB9B-5213BB5A39FF}" destId="{F055D2B2-2DC1-4C42-B2D2-F64D3B50F7EE}" srcOrd="0" destOrd="0" presId="urn:microsoft.com/office/officeart/2005/8/layout/vList2"/>
    <dgm:cxn modelId="{4630C455-F8C8-4B7E-B715-942E6A4CD40D}" srcId="{361B239A-4DF5-442B-8BEA-6425A9C243C9}" destId="{63BBDAB4-F60F-48A6-9B2B-AE861C4F5716}" srcOrd="4" destOrd="0" parTransId="{F99FCA7C-EFBB-4A81-8717-7B96069AC9AB}" sibTransId="{B792CBA3-E3AC-4F74-AABC-D75011AAD960}"/>
    <dgm:cxn modelId="{38A07AA4-F5B3-4AB3-B434-24A801E5400F}" srcId="{361B239A-4DF5-442B-8BEA-6425A9C243C9}" destId="{7D3CA752-9EF5-44A2-B3D3-241673C88946}" srcOrd="3" destOrd="0" parTransId="{D57ED640-FA3F-4123-BF06-876265EDDD6A}" sibTransId="{F6704146-4673-4D1F-98BE-3439A0A39489}"/>
    <dgm:cxn modelId="{B87B34AB-A4E3-4DF4-99A8-741A64093E87}" type="presOf" srcId="{361B239A-4DF5-442B-8BEA-6425A9C243C9}" destId="{9EDA653C-6AA8-4C38-A8D1-CF5818C78620}" srcOrd="0" destOrd="0" presId="urn:microsoft.com/office/officeart/2005/8/layout/vList2"/>
    <dgm:cxn modelId="{FC7837AD-E733-4B1E-BE4E-A4ECFC59BFE1}" srcId="{361B239A-4DF5-442B-8BEA-6425A9C243C9}" destId="{E0F5E895-61B0-44EA-AB9B-5213BB5A39FF}" srcOrd="2" destOrd="0" parTransId="{6A4FAC99-0281-4FB4-B2FE-87FAABBACA24}" sibTransId="{7E533EDC-1E72-420B-AA83-94E9D716E3CA}"/>
    <dgm:cxn modelId="{14D8C3B3-507A-4635-AE3E-6D0569B3B85A}" type="presOf" srcId="{32502286-7761-4C9B-ADB1-1F14146A04BE}" destId="{9F2FBB8F-40C2-4D68-8394-B53EC4832328}" srcOrd="0" destOrd="0" presId="urn:microsoft.com/office/officeart/2005/8/layout/vList2"/>
    <dgm:cxn modelId="{FF99C233-5FCC-4C6E-86F7-1AB25B756C44}" type="presParOf" srcId="{9EDA653C-6AA8-4C38-A8D1-CF5818C78620}" destId="{9F2FBB8F-40C2-4D68-8394-B53EC4832328}" srcOrd="0" destOrd="0" presId="urn:microsoft.com/office/officeart/2005/8/layout/vList2"/>
    <dgm:cxn modelId="{00D1ED2C-B978-4516-8723-161D539D9C7B}" type="presParOf" srcId="{9EDA653C-6AA8-4C38-A8D1-CF5818C78620}" destId="{D3E9BF18-8C38-4EF4-A9C0-8F7DA519A9CA}" srcOrd="1" destOrd="0" presId="urn:microsoft.com/office/officeart/2005/8/layout/vList2"/>
    <dgm:cxn modelId="{22E9F4A7-94CE-48A3-B428-6EBD696FB7C4}" type="presParOf" srcId="{9EDA653C-6AA8-4C38-A8D1-CF5818C78620}" destId="{61332F96-10EC-45C6-B30D-3511350921FE}" srcOrd="2" destOrd="0" presId="urn:microsoft.com/office/officeart/2005/8/layout/vList2"/>
    <dgm:cxn modelId="{44E189AB-122A-4C26-A2AA-03B375400858}" type="presParOf" srcId="{9EDA653C-6AA8-4C38-A8D1-CF5818C78620}" destId="{8B863966-812E-48DA-9F61-0831B995683A}" srcOrd="3" destOrd="0" presId="urn:microsoft.com/office/officeart/2005/8/layout/vList2"/>
    <dgm:cxn modelId="{0E2C9969-733A-4795-8EDF-4D9E7B9C28AE}" type="presParOf" srcId="{9EDA653C-6AA8-4C38-A8D1-CF5818C78620}" destId="{F055D2B2-2DC1-4C42-B2D2-F64D3B50F7EE}" srcOrd="4" destOrd="0" presId="urn:microsoft.com/office/officeart/2005/8/layout/vList2"/>
    <dgm:cxn modelId="{1F7EB7B8-0289-4521-87A2-D24E7BE9118C}" type="presParOf" srcId="{9EDA653C-6AA8-4C38-A8D1-CF5818C78620}" destId="{757DB7FB-551B-4D66-9944-E58DADFE4295}" srcOrd="5" destOrd="0" presId="urn:microsoft.com/office/officeart/2005/8/layout/vList2"/>
    <dgm:cxn modelId="{A8CC117C-175C-4284-BF2A-B9D7AB40A808}" type="presParOf" srcId="{9EDA653C-6AA8-4C38-A8D1-CF5818C78620}" destId="{F4D646E3-7140-486D-8AE4-91099B5CE306}" srcOrd="6" destOrd="0" presId="urn:microsoft.com/office/officeart/2005/8/layout/vList2"/>
    <dgm:cxn modelId="{6DEC46D6-67CB-4EEB-9F12-8DDE9CE67153}" type="presParOf" srcId="{9EDA653C-6AA8-4C38-A8D1-CF5818C78620}" destId="{FA65C7B2-90B3-4081-B79E-EA0B53D45A3B}" srcOrd="7" destOrd="0" presId="urn:microsoft.com/office/officeart/2005/8/layout/vList2"/>
    <dgm:cxn modelId="{16086D2A-55C5-45F7-BEB5-47C135265F70}" type="presParOf" srcId="{9EDA653C-6AA8-4C38-A8D1-CF5818C78620}" destId="{99026BCF-E649-4E5B-A341-C45C9A2632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7E798-E639-4AEC-95E5-64D972094AB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1ED2AE-3E4F-4DB9-B2F9-5C1431962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Found</a:t>
          </a:r>
          <a:r>
            <a:rPr lang="en-US" baseline="0" dirty="0"/>
            <a:t> BBC dataset which had both summary and article</a:t>
          </a:r>
          <a:endParaRPr lang="en-US" dirty="0"/>
        </a:p>
      </dgm:t>
    </dgm:pt>
    <dgm:pt modelId="{E3B55F14-2BC8-494B-8E8B-CE038F34F47E}" type="parTrans" cxnId="{335C34C8-E4A0-44A4-AAB3-DD11A6204458}">
      <dgm:prSet/>
      <dgm:spPr/>
      <dgm:t>
        <a:bodyPr/>
        <a:lstStyle/>
        <a:p>
          <a:endParaRPr lang="en-US"/>
        </a:p>
      </dgm:t>
    </dgm:pt>
    <dgm:pt modelId="{78332F08-51BC-4F84-AC91-C2EB859FEB2A}" type="sibTrans" cxnId="{335C34C8-E4A0-44A4-AAB3-DD11A6204458}">
      <dgm:prSet/>
      <dgm:spPr/>
      <dgm:t>
        <a:bodyPr/>
        <a:lstStyle/>
        <a:p>
          <a:endParaRPr lang="en-US"/>
        </a:p>
      </dgm:t>
    </dgm:pt>
    <dgm:pt modelId="{B0744E58-4E9C-43F1-876C-C9C5D77D6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Dataset had only 2000 records which held us from generating abstractive text summarization</a:t>
          </a:r>
          <a:endParaRPr lang="en-US" dirty="0"/>
        </a:p>
      </dgm:t>
    </dgm:pt>
    <dgm:pt modelId="{928E05B1-9216-464B-93CA-9C15233F6AD7}" type="parTrans" cxnId="{BF182D0E-6502-429F-AFE8-DAFDE72AB121}">
      <dgm:prSet/>
      <dgm:spPr/>
      <dgm:t>
        <a:bodyPr/>
        <a:lstStyle/>
        <a:p>
          <a:endParaRPr lang="en-US"/>
        </a:p>
      </dgm:t>
    </dgm:pt>
    <dgm:pt modelId="{72071443-7043-4304-8BB8-0FFB147F6899}" type="sibTrans" cxnId="{BF182D0E-6502-429F-AFE8-DAFDE72AB121}">
      <dgm:prSet/>
      <dgm:spPr/>
      <dgm:t>
        <a:bodyPr/>
        <a:lstStyle/>
        <a:p>
          <a:endParaRPr lang="en-US"/>
        </a:p>
      </dgm:t>
    </dgm:pt>
    <dgm:pt modelId="{C3AECCCF-7162-4B19-A29D-152953C29D1F}" type="pres">
      <dgm:prSet presAssocID="{FB07E798-E639-4AEC-95E5-64D972094AB7}" presName="diagram" presStyleCnt="0">
        <dgm:presLayoutVars>
          <dgm:dir/>
          <dgm:resizeHandles val="exact"/>
        </dgm:presLayoutVars>
      </dgm:prSet>
      <dgm:spPr/>
    </dgm:pt>
    <dgm:pt modelId="{D9298DFD-CB5A-4EB9-9AEA-0713C6F02F70}" type="pres">
      <dgm:prSet presAssocID="{251ED2AE-3E4F-4DB9-B2F9-5C1431962487}" presName="node" presStyleLbl="node1" presStyleIdx="0" presStyleCnt="2">
        <dgm:presLayoutVars>
          <dgm:bulletEnabled val="1"/>
        </dgm:presLayoutVars>
      </dgm:prSet>
      <dgm:spPr/>
    </dgm:pt>
    <dgm:pt modelId="{DAAC4E86-2B24-4D0D-A151-350CBD079348}" type="pres">
      <dgm:prSet presAssocID="{78332F08-51BC-4F84-AC91-C2EB859FEB2A}" presName="sibTrans" presStyleCnt="0"/>
      <dgm:spPr/>
    </dgm:pt>
    <dgm:pt modelId="{2EE193F1-305B-4FCA-B073-900189B2ADA3}" type="pres">
      <dgm:prSet presAssocID="{B0744E58-4E9C-43F1-876C-C9C5D77D61A4}" presName="node" presStyleLbl="node1" presStyleIdx="1" presStyleCnt="2">
        <dgm:presLayoutVars>
          <dgm:bulletEnabled val="1"/>
        </dgm:presLayoutVars>
      </dgm:prSet>
      <dgm:spPr/>
    </dgm:pt>
  </dgm:ptLst>
  <dgm:cxnLst>
    <dgm:cxn modelId="{BF182D0E-6502-429F-AFE8-DAFDE72AB121}" srcId="{FB07E798-E639-4AEC-95E5-64D972094AB7}" destId="{B0744E58-4E9C-43F1-876C-C9C5D77D61A4}" srcOrd="1" destOrd="0" parTransId="{928E05B1-9216-464B-93CA-9C15233F6AD7}" sibTransId="{72071443-7043-4304-8BB8-0FFB147F6899}"/>
    <dgm:cxn modelId="{14E60C6A-4812-40F7-B352-AF04FAFC4D28}" type="presOf" srcId="{B0744E58-4E9C-43F1-876C-C9C5D77D61A4}" destId="{2EE193F1-305B-4FCA-B073-900189B2ADA3}" srcOrd="0" destOrd="0" presId="urn:microsoft.com/office/officeart/2005/8/layout/default"/>
    <dgm:cxn modelId="{3C3189C0-5C8D-421B-84B9-410D88CC8028}" type="presOf" srcId="{251ED2AE-3E4F-4DB9-B2F9-5C1431962487}" destId="{D9298DFD-CB5A-4EB9-9AEA-0713C6F02F70}" srcOrd="0" destOrd="0" presId="urn:microsoft.com/office/officeart/2005/8/layout/default"/>
    <dgm:cxn modelId="{E4A840C1-8587-4E8E-B280-69277EED99A3}" type="presOf" srcId="{FB07E798-E639-4AEC-95E5-64D972094AB7}" destId="{C3AECCCF-7162-4B19-A29D-152953C29D1F}" srcOrd="0" destOrd="0" presId="urn:microsoft.com/office/officeart/2005/8/layout/default"/>
    <dgm:cxn modelId="{335C34C8-E4A0-44A4-AAB3-DD11A6204458}" srcId="{FB07E798-E639-4AEC-95E5-64D972094AB7}" destId="{251ED2AE-3E4F-4DB9-B2F9-5C1431962487}" srcOrd="0" destOrd="0" parTransId="{E3B55F14-2BC8-494B-8E8B-CE038F34F47E}" sibTransId="{78332F08-51BC-4F84-AC91-C2EB859FEB2A}"/>
    <dgm:cxn modelId="{07981DED-FA8B-4554-9539-4D71DD39F08F}" type="presParOf" srcId="{C3AECCCF-7162-4B19-A29D-152953C29D1F}" destId="{D9298DFD-CB5A-4EB9-9AEA-0713C6F02F70}" srcOrd="0" destOrd="0" presId="urn:microsoft.com/office/officeart/2005/8/layout/default"/>
    <dgm:cxn modelId="{C1A14E5D-C181-4DF7-AC89-E2133D2BD0F5}" type="presParOf" srcId="{C3AECCCF-7162-4B19-A29D-152953C29D1F}" destId="{DAAC4E86-2B24-4D0D-A151-350CBD079348}" srcOrd="1" destOrd="0" presId="urn:microsoft.com/office/officeart/2005/8/layout/default"/>
    <dgm:cxn modelId="{9B8B3198-0B04-4BFD-86B1-53A913B818FC}" type="presParOf" srcId="{C3AECCCF-7162-4B19-A29D-152953C29D1F}" destId="{2EE193F1-305B-4FCA-B073-900189B2AD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39B1D-E35B-4DE8-9C9C-9A8856062C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A31530-6158-4A41-A6FE-A63E09B7F3A9}">
      <dgm:prSet/>
      <dgm:spPr/>
      <dgm:t>
        <a:bodyPr/>
        <a:lstStyle/>
        <a:p>
          <a:r>
            <a:rPr lang="en-CA"/>
            <a:t>TF-IDF SentenceRanking</a:t>
          </a:r>
          <a:endParaRPr lang="en-US"/>
        </a:p>
      </dgm:t>
    </dgm:pt>
    <dgm:pt modelId="{D500E932-2F37-4771-9537-9F19FF790527}" type="parTrans" cxnId="{E7F643D3-EFC7-47F7-B82A-74B2CF8EFCE5}">
      <dgm:prSet/>
      <dgm:spPr/>
      <dgm:t>
        <a:bodyPr/>
        <a:lstStyle/>
        <a:p>
          <a:endParaRPr lang="en-US"/>
        </a:p>
      </dgm:t>
    </dgm:pt>
    <dgm:pt modelId="{9BC95B7A-4F5F-4A2B-9373-83C2FBC89898}" type="sibTrans" cxnId="{E7F643D3-EFC7-47F7-B82A-74B2CF8EFCE5}">
      <dgm:prSet/>
      <dgm:spPr/>
      <dgm:t>
        <a:bodyPr/>
        <a:lstStyle/>
        <a:p>
          <a:endParaRPr lang="en-US"/>
        </a:p>
      </dgm:t>
    </dgm:pt>
    <dgm:pt modelId="{163497A4-50F6-415E-AE55-4BE3B55FECDE}">
      <dgm:prSet/>
      <dgm:spPr/>
      <dgm:t>
        <a:bodyPr/>
        <a:lstStyle/>
        <a:p>
          <a:r>
            <a:rPr lang="en-CA"/>
            <a:t>Glove/Fasttext  vector and SIF</a:t>
          </a:r>
          <a:endParaRPr lang="en-US"/>
        </a:p>
      </dgm:t>
    </dgm:pt>
    <dgm:pt modelId="{CF705845-9DAD-4A1A-8E18-83E524F1F772}" type="parTrans" cxnId="{4C0C2CC6-787F-45DD-9862-23ED836FB6BD}">
      <dgm:prSet/>
      <dgm:spPr/>
      <dgm:t>
        <a:bodyPr/>
        <a:lstStyle/>
        <a:p>
          <a:endParaRPr lang="en-US"/>
        </a:p>
      </dgm:t>
    </dgm:pt>
    <dgm:pt modelId="{4C3EF6ED-9FEC-41EB-8DF1-E7F44B7A109C}" type="sibTrans" cxnId="{4C0C2CC6-787F-45DD-9862-23ED836FB6BD}">
      <dgm:prSet/>
      <dgm:spPr/>
      <dgm:t>
        <a:bodyPr/>
        <a:lstStyle/>
        <a:p>
          <a:endParaRPr lang="en-US"/>
        </a:p>
      </dgm:t>
    </dgm:pt>
    <dgm:pt modelId="{F858BF58-8622-4CB5-A3A2-A80430913AA0}">
      <dgm:prSet/>
      <dgm:spPr/>
      <dgm:t>
        <a:bodyPr/>
        <a:lstStyle/>
        <a:p>
          <a:r>
            <a:rPr lang="en-CA"/>
            <a:t>Skip-thought vectors</a:t>
          </a:r>
          <a:endParaRPr lang="en-US"/>
        </a:p>
      </dgm:t>
    </dgm:pt>
    <dgm:pt modelId="{D50A2CCE-650E-42B8-BC12-0A08E5B251C6}" type="parTrans" cxnId="{E38630E2-BDBB-4299-8152-9CAE96B4D1C9}">
      <dgm:prSet/>
      <dgm:spPr/>
      <dgm:t>
        <a:bodyPr/>
        <a:lstStyle/>
        <a:p>
          <a:endParaRPr lang="en-US"/>
        </a:p>
      </dgm:t>
    </dgm:pt>
    <dgm:pt modelId="{274E78D3-2586-4232-9CBD-6C654421B515}" type="sibTrans" cxnId="{E38630E2-BDBB-4299-8152-9CAE96B4D1C9}">
      <dgm:prSet/>
      <dgm:spPr/>
      <dgm:t>
        <a:bodyPr/>
        <a:lstStyle/>
        <a:p>
          <a:endParaRPr lang="en-US"/>
        </a:p>
      </dgm:t>
    </dgm:pt>
    <dgm:pt modelId="{B6A1079E-4362-4A0B-BD04-5E00B1C4604E}">
      <dgm:prSet/>
      <dgm:spPr/>
      <dgm:t>
        <a:bodyPr/>
        <a:lstStyle/>
        <a:p>
          <a:r>
            <a:rPr lang="en-CA"/>
            <a:t>Universal sentence encoder</a:t>
          </a:r>
          <a:endParaRPr lang="en-US"/>
        </a:p>
      </dgm:t>
    </dgm:pt>
    <dgm:pt modelId="{03A2436F-BC54-47E3-92D5-8AA35CFAE118}" type="parTrans" cxnId="{70BD194C-FA8D-4CA4-98D1-2F2D5694F850}">
      <dgm:prSet/>
      <dgm:spPr/>
      <dgm:t>
        <a:bodyPr/>
        <a:lstStyle/>
        <a:p>
          <a:endParaRPr lang="en-US"/>
        </a:p>
      </dgm:t>
    </dgm:pt>
    <dgm:pt modelId="{897889B5-003E-46D3-AAC2-4305D91369EC}" type="sibTrans" cxnId="{70BD194C-FA8D-4CA4-98D1-2F2D5694F850}">
      <dgm:prSet/>
      <dgm:spPr/>
      <dgm:t>
        <a:bodyPr/>
        <a:lstStyle/>
        <a:p>
          <a:endParaRPr lang="en-US"/>
        </a:p>
      </dgm:t>
    </dgm:pt>
    <dgm:pt modelId="{DEE4AEE7-856E-46AC-9058-D9076AB26C6E}" type="pres">
      <dgm:prSet presAssocID="{8A839B1D-E35B-4DE8-9C9C-9A8856062C64}" presName="linear" presStyleCnt="0">
        <dgm:presLayoutVars>
          <dgm:animLvl val="lvl"/>
          <dgm:resizeHandles val="exact"/>
        </dgm:presLayoutVars>
      </dgm:prSet>
      <dgm:spPr/>
    </dgm:pt>
    <dgm:pt modelId="{24870A9E-AE9A-4EA2-BABC-84138629B451}" type="pres">
      <dgm:prSet presAssocID="{9AA31530-6158-4A41-A6FE-A63E09B7F3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DDCE01-E196-4EF9-98B7-39FEBCC61E4F}" type="pres">
      <dgm:prSet presAssocID="{9BC95B7A-4F5F-4A2B-9373-83C2FBC89898}" presName="spacer" presStyleCnt="0"/>
      <dgm:spPr/>
    </dgm:pt>
    <dgm:pt modelId="{AF19AB23-7188-42EC-BAC2-B90F72A06F16}" type="pres">
      <dgm:prSet presAssocID="{163497A4-50F6-415E-AE55-4BE3B55FEC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11B8B-7F88-4662-8FEB-B1673610BDD2}" type="pres">
      <dgm:prSet presAssocID="{4C3EF6ED-9FEC-41EB-8DF1-E7F44B7A109C}" presName="spacer" presStyleCnt="0"/>
      <dgm:spPr/>
    </dgm:pt>
    <dgm:pt modelId="{0CC07165-E9ED-4EBB-AB42-103EBFA6F143}" type="pres">
      <dgm:prSet presAssocID="{F858BF58-8622-4CB5-A3A2-A80430913A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1DA98-79B5-468F-8BA6-E138B03383F6}" type="pres">
      <dgm:prSet presAssocID="{274E78D3-2586-4232-9CBD-6C654421B515}" presName="spacer" presStyleCnt="0"/>
      <dgm:spPr/>
    </dgm:pt>
    <dgm:pt modelId="{3A53BE50-BF56-4B82-9400-08322D9FA8B7}" type="pres">
      <dgm:prSet presAssocID="{B6A1079E-4362-4A0B-BD04-5E00B1C460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40D121-8A6B-4017-8D05-19237AE456E9}" type="presOf" srcId="{163497A4-50F6-415E-AE55-4BE3B55FECDE}" destId="{AF19AB23-7188-42EC-BAC2-B90F72A06F16}" srcOrd="0" destOrd="0" presId="urn:microsoft.com/office/officeart/2005/8/layout/vList2"/>
    <dgm:cxn modelId="{1D617268-1982-4246-957F-0300BB2E443F}" type="presOf" srcId="{8A839B1D-E35B-4DE8-9C9C-9A8856062C64}" destId="{DEE4AEE7-856E-46AC-9058-D9076AB26C6E}" srcOrd="0" destOrd="0" presId="urn:microsoft.com/office/officeart/2005/8/layout/vList2"/>
    <dgm:cxn modelId="{70BD194C-FA8D-4CA4-98D1-2F2D5694F850}" srcId="{8A839B1D-E35B-4DE8-9C9C-9A8856062C64}" destId="{B6A1079E-4362-4A0B-BD04-5E00B1C4604E}" srcOrd="3" destOrd="0" parTransId="{03A2436F-BC54-47E3-92D5-8AA35CFAE118}" sibTransId="{897889B5-003E-46D3-AAC2-4305D91369EC}"/>
    <dgm:cxn modelId="{D1CA418C-529E-47C8-944B-3719AE9A2A8E}" type="presOf" srcId="{9AA31530-6158-4A41-A6FE-A63E09B7F3A9}" destId="{24870A9E-AE9A-4EA2-BABC-84138629B451}" srcOrd="0" destOrd="0" presId="urn:microsoft.com/office/officeart/2005/8/layout/vList2"/>
    <dgm:cxn modelId="{4C0C2CC6-787F-45DD-9862-23ED836FB6BD}" srcId="{8A839B1D-E35B-4DE8-9C9C-9A8856062C64}" destId="{163497A4-50F6-415E-AE55-4BE3B55FECDE}" srcOrd="1" destOrd="0" parTransId="{CF705845-9DAD-4A1A-8E18-83E524F1F772}" sibTransId="{4C3EF6ED-9FEC-41EB-8DF1-E7F44B7A109C}"/>
    <dgm:cxn modelId="{E7F643D3-EFC7-47F7-B82A-74B2CF8EFCE5}" srcId="{8A839B1D-E35B-4DE8-9C9C-9A8856062C64}" destId="{9AA31530-6158-4A41-A6FE-A63E09B7F3A9}" srcOrd="0" destOrd="0" parTransId="{D500E932-2F37-4771-9537-9F19FF790527}" sibTransId="{9BC95B7A-4F5F-4A2B-9373-83C2FBC89898}"/>
    <dgm:cxn modelId="{7ED9BFD9-D27A-49F1-B0D7-8AD11266356D}" type="presOf" srcId="{F858BF58-8622-4CB5-A3A2-A80430913AA0}" destId="{0CC07165-E9ED-4EBB-AB42-103EBFA6F143}" srcOrd="0" destOrd="0" presId="urn:microsoft.com/office/officeart/2005/8/layout/vList2"/>
    <dgm:cxn modelId="{E38630E2-BDBB-4299-8152-9CAE96B4D1C9}" srcId="{8A839B1D-E35B-4DE8-9C9C-9A8856062C64}" destId="{F858BF58-8622-4CB5-A3A2-A80430913AA0}" srcOrd="2" destOrd="0" parTransId="{D50A2CCE-650E-42B8-BC12-0A08E5B251C6}" sibTransId="{274E78D3-2586-4232-9CBD-6C654421B515}"/>
    <dgm:cxn modelId="{CEBE1EF4-7061-41A5-87AB-06D00E5F3135}" type="presOf" srcId="{B6A1079E-4362-4A0B-BD04-5E00B1C4604E}" destId="{3A53BE50-BF56-4B82-9400-08322D9FA8B7}" srcOrd="0" destOrd="0" presId="urn:microsoft.com/office/officeart/2005/8/layout/vList2"/>
    <dgm:cxn modelId="{BDEB7F9E-D411-45B3-BA85-E102C0C89A03}" type="presParOf" srcId="{DEE4AEE7-856E-46AC-9058-D9076AB26C6E}" destId="{24870A9E-AE9A-4EA2-BABC-84138629B451}" srcOrd="0" destOrd="0" presId="urn:microsoft.com/office/officeart/2005/8/layout/vList2"/>
    <dgm:cxn modelId="{8D72A9C2-9949-4B82-BD2E-7885B9FF2E69}" type="presParOf" srcId="{DEE4AEE7-856E-46AC-9058-D9076AB26C6E}" destId="{95DDCE01-E196-4EF9-98B7-39FEBCC61E4F}" srcOrd="1" destOrd="0" presId="urn:microsoft.com/office/officeart/2005/8/layout/vList2"/>
    <dgm:cxn modelId="{74C33B70-D789-4275-A0F9-5C4D7D97838D}" type="presParOf" srcId="{DEE4AEE7-856E-46AC-9058-D9076AB26C6E}" destId="{AF19AB23-7188-42EC-BAC2-B90F72A06F16}" srcOrd="2" destOrd="0" presId="urn:microsoft.com/office/officeart/2005/8/layout/vList2"/>
    <dgm:cxn modelId="{78A97F9C-1D0B-4B44-AB5D-D95CB6F67E06}" type="presParOf" srcId="{DEE4AEE7-856E-46AC-9058-D9076AB26C6E}" destId="{A8111B8B-7F88-4662-8FEB-B1673610BDD2}" srcOrd="3" destOrd="0" presId="urn:microsoft.com/office/officeart/2005/8/layout/vList2"/>
    <dgm:cxn modelId="{E684DD41-C7B3-47F9-BF48-49F37E57B63B}" type="presParOf" srcId="{DEE4AEE7-856E-46AC-9058-D9076AB26C6E}" destId="{0CC07165-E9ED-4EBB-AB42-103EBFA6F143}" srcOrd="4" destOrd="0" presId="urn:microsoft.com/office/officeart/2005/8/layout/vList2"/>
    <dgm:cxn modelId="{76A001A0-6270-44FA-8A09-1F398DF593DC}" type="presParOf" srcId="{DEE4AEE7-856E-46AC-9058-D9076AB26C6E}" destId="{1B91DA98-79B5-468F-8BA6-E138B03383F6}" srcOrd="5" destOrd="0" presId="urn:microsoft.com/office/officeart/2005/8/layout/vList2"/>
    <dgm:cxn modelId="{2253D0C2-32AB-4970-A622-F4FD5B2F8B25}" type="presParOf" srcId="{DEE4AEE7-856E-46AC-9058-D9076AB26C6E}" destId="{3A53BE50-BF56-4B82-9400-08322D9FA8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160F2-578B-419F-90AD-07ED1017C8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898EE9-DDD2-4AFD-BCF2-8C861A0507BF}">
      <dgm:prSet/>
      <dgm:spPr/>
      <dgm:t>
        <a:bodyPr/>
        <a:lstStyle/>
        <a:p>
          <a:r>
            <a:rPr lang="en-US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gm:t>
    </dgm:pt>
    <dgm:pt modelId="{D640E5EF-D613-46C2-9912-96DDC4369EA7}" type="parTrans" cxnId="{39CF2C66-9F47-4BE4-87C8-3E4D47F48BED}">
      <dgm:prSet/>
      <dgm:spPr/>
      <dgm:t>
        <a:bodyPr/>
        <a:lstStyle/>
        <a:p>
          <a:endParaRPr lang="en-US"/>
        </a:p>
      </dgm:t>
    </dgm:pt>
    <dgm:pt modelId="{1B09A928-D958-47BE-AA4D-843354D83DB3}" type="sibTrans" cxnId="{39CF2C66-9F47-4BE4-87C8-3E4D47F48BED}">
      <dgm:prSet/>
      <dgm:spPr/>
      <dgm:t>
        <a:bodyPr/>
        <a:lstStyle/>
        <a:p>
          <a:endParaRPr lang="en-US"/>
        </a:p>
      </dgm:t>
    </dgm:pt>
    <dgm:pt modelId="{9206F350-E379-40BE-B325-2699E2057377}">
      <dgm:prSet/>
      <dgm:spPr/>
      <dgm:t>
        <a:bodyPr/>
        <a:lstStyle/>
        <a:p>
          <a:r>
            <a:rPr lang="en-CA"/>
            <a:t>Sentence will be sorted based on the TF-IDF</a:t>
          </a:r>
          <a:endParaRPr lang="en-US"/>
        </a:p>
      </dgm:t>
    </dgm:pt>
    <dgm:pt modelId="{0752836E-3048-426E-BD1D-DC8F2CEE4994}" type="parTrans" cxnId="{5CA8F0DB-67F4-46C1-BC71-3DAD138457DA}">
      <dgm:prSet/>
      <dgm:spPr/>
      <dgm:t>
        <a:bodyPr/>
        <a:lstStyle/>
        <a:p>
          <a:endParaRPr lang="en-US"/>
        </a:p>
      </dgm:t>
    </dgm:pt>
    <dgm:pt modelId="{C4747E98-9866-4EC6-8FCD-3666F811460B}" type="sibTrans" cxnId="{5CA8F0DB-67F4-46C1-BC71-3DAD138457DA}">
      <dgm:prSet/>
      <dgm:spPr/>
      <dgm:t>
        <a:bodyPr/>
        <a:lstStyle/>
        <a:p>
          <a:endParaRPr lang="en-US"/>
        </a:p>
      </dgm:t>
    </dgm:pt>
    <dgm:pt modelId="{7F94407F-58DE-4B32-8ACB-265D1C6CD8D9}">
      <dgm:prSet/>
      <dgm:spPr/>
      <dgm:t>
        <a:bodyPr/>
        <a:lstStyle/>
        <a:p>
          <a:r>
            <a:rPr lang="en-CA"/>
            <a:t>Based on the value of information that has to be retained, the summarization length is defined. Optimal value is for 80 percent.</a:t>
          </a:r>
          <a:endParaRPr lang="en-US"/>
        </a:p>
      </dgm:t>
    </dgm:pt>
    <dgm:pt modelId="{05561AAF-D353-48DE-917C-29DCEC8DEF5D}" type="parTrans" cxnId="{99ECB7B6-26B7-4BF9-8BC2-B66090E40081}">
      <dgm:prSet/>
      <dgm:spPr/>
      <dgm:t>
        <a:bodyPr/>
        <a:lstStyle/>
        <a:p>
          <a:endParaRPr lang="en-US"/>
        </a:p>
      </dgm:t>
    </dgm:pt>
    <dgm:pt modelId="{3430B535-A682-4010-84DD-C02CC777C484}" type="sibTrans" cxnId="{99ECB7B6-26B7-4BF9-8BC2-B66090E40081}">
      <dgm:prSet/>
      <dgm:spPr/>
      <dgm:t>
        <a:bodyPr/>
        <a:lstStyle/>
        <a:p>
          <a:endParaRPr lang="en-US"/>
        </a:p>
      </dgm:t>
    </dgm:pt>
    <dgm:pt modelId="{E657FC56-8B16-4812-8F84-6B80C668A244}">
      <dgm:prSet/>
      <dgm:spPr/>
      <dgm:t>
        <a:bodyPr/>
        <a:lstStyle/>
        <a:p>
          <a:r>
            <a:rPr lang="en-US"/>
            <a:t>Sentences</a:t>
          </a:r>
          <a:r>
            <a:rPr lang="en-US" baseline="0"/>
            <a:t> with high rank will be used for summarization</a:t>
          </a:r>
          <a:endParaRPr lang="en-US"/>
        </a:p>
      </dgm:t>
    </dgm:pt>
    <dgm:pt modelId="{9E3AC670-89C7-4B89-83F6-AF600A36C459}" type="parTrans" cxnId="{33BE66CF-9ADE-486A-9BDD-F20AD9414D76}">
      <dgm:prSet/>
      <dgm:spPr/>
      <dgm:t>
        <a:bodyPr/>
        <a:lstStyle/>
        <a:p>
          <a:endParaRPr lang="en-US"/>
        </a:p>
      </dgm:t>
    </dgm:pt>
    <dgm:pt modelId="{8126C4B7-9500-421C-9373-D6AFD5D2674A}" type="sibTrans" cxnId="{33BE66CF-9ADE-486A-9BDD-F20AD9414D76}">
      <dgm:prSet/>
      <dgm:spPr/>
      <dgm:t>
        <a:bodyPr/>
        <a:lstStyle/>
        <a:p>
          <a:endParaRPr lang="en-US"/>
        </a:p>
      </dgm:t>
    </dgm:pt>
    <dgm:pt modelId="{804E0590-6E62-4367-84B6-3B50F761FE1F}" type="pres">
      <dgm:prSet presAssocID="{66D160F2-578B-419F-90AD-07ED1017C876}" presName="linear" presStyleCnt="0">
        <dgm:presLayoutVars>
          <dgm:animLvl val="lvl"/>
          <dgm:resizeHandles val="exact"/>
        </dgm:presLayoutVars>
      </dgm:prSet>
      <dgm:spPr/>
    </dgm:pt>
    <dgm:pt modelId="{75975EBF-CD88-4F98-9AC5-4F96F2D746C7}" type="pres">
      <dgm:prSet presAssocID="{9D898EE9-DDD2-4AFD-BCF2-8C861A0507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90D56F-AA9C-4C08-AC46-CC5E34AE2223}" type="pres">
      <dgm:prSet presAssocID="{1B09A928-D958-47BE-AA4D-843354D83DB3}" presName="spacer" presStyleCnt="0"/>
      <dgm:spPr/>
    </dgm:pt>
    <dgm:pt modelId="{49DF212F-40EC-46DD-9AF8-D3E1F193628C}" type="pres">
      <dgm:prSet presAssocID="{9206F350-E379-40BE-B325-2699E20573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34DF27-8C3F-41B9-8E23-E360551B531B}" type="pres">
      <dgm:prSet presAssocID="{C4747E98-9866-4EC6-8FCD-3666F811460B}" presName="spacer" presStyleCnt="0"/>
      <dgm:spPr/>
    </dgm:pt>
    <dgm:pt modelId="{4167A595-D495-4F1F-A4CD-1C29C343B831}" type="pres">
      <dgm:prSet presAssocID="{7F94407F-58DE-4B32-8ACB-265D1C6CD8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67ADA8-E44D-463F-8B09-4CFB59D1DE14}" type="pres">
      <dgm:prSet presAssocID="{3430B535-A682-4010-84DD-C02CC777C484}" presName="spacer" presStyleCnt="0"/>
      <dgm:spPr/>
    </dgm:pt>
    <dgm:pt modelId="{FABE2A76-10B4-4CBA-9430-88FEF6B8BA01}" type="pres">
      <dgm:prSet presAssocID="{E657FC56-8B16-4812-8F84-6B80C668A2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3F3711-EFB7-4C83-A7AA-66610F053486}" type="presOf" srcId="{9D898EE9-DDD2-4AFD-BCF2-8C861A0507BF}" destId="{75975EBF-CD88-4F98-9AC5-4F96F2D746C7}" srcOrd="0" destOrd="0" presId="urn:microsoft.com/office/officeart/2005/8/layout/vList2"/>
    <dgm:cxn modelId="{39CF2C66-9F47-4BE4-87C8-3E4D47F48BED}" srcId="{66D160F2-578B-419F-90AD-07ED1017C876}" destId="{9D898EE9-DDD2-4AFD-BCF2-8C861A0507BF}" srcOrd="0" destOrd="0" parTransId="{D640E5EF-D613-46C2-9912-96DDC4369EA7}" sibTransId="{1B09A928-D958-47BE-AA4D-843354D83DB3}"/>
    <dgm:cxn modelId="{B379EC8B-61B3-4C51-80DE-57D9BBFAF98D}" type="presOf" srcId="{9206F350-E379-40BE-B325-2699E2057377}" destId="{49DF212F-40EC-46DD-9AF8-D3E1F193628C}" srcOrd="0" destOrd="0" presId="urn:microsoft.com/office/officeart/2005/8/layout/vList2"/>
    <dgm:cxn modelId="{A87167A0-58AC-40CE-B876-331A44971236}" type="presOf" srcId="{7F94407F-58DE-4B32-8ACB-265D1C6CD8D9}" destId="{4167A595-D495-4F1F-A4CD-1C29C343B831}" srcOrd="0" destOrd="0" presId="urn:microsoft.com/office/officeart/2005/8/layout/vList2"/>
    <dgm:cxn modelId="{CA875DA8-9ACA-4FC6-8EBB-9F4735125145}" type="presOf" srcId="{66D160F2-578B-419F-90AD-07ED1017C876}" destId="{804E0590-6E62-4367-84B6-3B50F761FE1F}" srcOrd="0" destOrd="0" presId="urn:microsoft.com/office/officeart/2005/8/layout/vList2"/>
    <dgm:cxn modelId="{99ECB7B6-26B7-4BF9-8BC2-B66090E40081}" srcId="{66D160F2-578B-419F-90AD-07ED1017C876}" destId="{7F94407F-58DE-4B32-8ACB-265D1C6CD8D9}" srcOrd="2" destOrd="0" parTransId="{05561AAF-D353-48DE-917C-29DCEC8DEF5D}" sibTransId="{3430B535-A682-4010-84DD-C02CC777C484}"/>
    <dgm:cxn modelId="{D1FEA6C9-F087-483A-98CE-ED20362555DC}" type="presOf" srcId="{E657FC56-8B16-4812-8F84-6B80C668A244}" destId="{FABE2A76-10B4-4CBA-9430-88FEF6B8BA01}" srcOrd="0" destOrd="0" presId="urn:microsoft.com/office/officeart/2005/8/layout/vList2"/>
    <dgm:cxn modelId="{33BE66CF-9ADE-486A-9BDD-F20AD9414D76}" srcId="{66D160F2-578B-419F-90AD-07ED1017C876}" destId="{E657FC56-8B16-4812-8F84-6B80C668A244}" srcOrd="3" destOrd="0" parTransId="{9E3AC670-89C7-4B89-83F6-AF600A36C459}" sibTransId="{8126C4B7-9500-421C-9373-D6AFD5D2674A}"/>
    <dgm:cxn modelId="{5CA8F0DB-67F4-46C1-BC71-3DAD138457DA}" srcId="{66D160F2-578B-419F-90AD-07ED1017C876}" destId="{9206F350-E379-40BE-B325-2699E2057377}" srcOrd="1" destOrd="0" parTransId="{0752836E-3048-426E-BD1D-DC8F2CEE4994}" sibTransId="{C4747E98-9866-4EC6-8FCD-3666F811460B}"/>
    <dgm:cxn modelId="{B15B495E-3177-4289-9639-B40ACD5F44D6}" type="presParOf" srcId="{804E0590-6E62-4367-84B6-3B50F761FE1F}" destId="{75975EBF-CD88-4F98-9AC5-4F96F2D746C7}" srcOrd="0" destOrd="0" presId="urn:microsoft.com/office/officeart/2005/8/layout/vList2"/>
    <dgm:cxn modelId="{752FD6FC-D5B2-4FBB-B2DC-87D3CD137C9F}" type="presParOf" srcId="{804E0590-6E62-4367-84B6-3B50F761FE1F}" destId="{3E90D56F-AA9C-4C08-AC46-CC5E34AE2223}" srcOrd="1" destOrd="0" presId="urn:microsoft.com/office/officeart/2005/8/layout/vList2"/>
    <dgm:cxn modelId="{09975F07-037A-4A82-90F6-4CD9847152A2}" type="presParOf" srcId="{804E0590-6E62-4367-84B6-3B50F761FE1F}" destId="{49DF212F-40EC-46DD-9AF8-D3E1F193628C}" srcOrd="2" destOrd="0" presId="urn:microsoft.com/office/officeart/2005/8/layout/vList2"/>
    <dgm:cxn modelId="{AF26FD91-A279-429B-8806-FF334C18B4DF}" type="presParOf" srcId="{804E0590-6E62-4367-84B6-3B50F761FE1F}" destId="{A934DF27-8C3F-41B9-8E23-E360551B531B}" srcOrd="3" destOrd="0" presId="urn:microsoft.com/office/officeart/2005/8/layout/vList2"/>
    <dgm:cxn modelId="{F110DBB7-8426-4CD4-B2C4-052933C3F47B}" type="presParOf" srcId="{804E0590-6E62-4367-84B6-3B50F761FE1F}" destId="{4167A595-D495-4F1F-A4CD-1C29C343B831}" srcOrd="4" destOrd="0" presId="urn:microsoft.com/office/officeart/2005/8/layout/vList2"/>
    <dgm:cxn modelId="{32BDC3DF-5A0A-41F3-B547-2C6B08BAE1F9}" type="presParOf" srcId="{804E0590-6E62-4367-84B6-3B50F761FE1F}" destId="{DD67ADA8-E44D-463F-8B09-4CFB59D1DE14}" srcOrd="5" destOrd="0" presId="urn:microsoft.com/office/officeart/2005/8/layout/vList2"/>
    <dgm:cxn modelId="{49C570F1-340E-4E51-AC92-BDBF77719089}" type="presParOf" srcId="{804E0590-6E62-4367-84B6-3B50F761FE1F}" destId="{FABE2A76-10B4-4CBA-9430-88FEF6B8BA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2D280B-8980-4343-B416-5367DCBC5B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C56B46-49D9-41B0-B126-BE4BE82519A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Glove word embedding- “</a:t>
          </a:r>
          <a:r>
            <a:rPr lang="en-CA" i="1"/>
            <a:t>Glove uses both Global and local statistics to obtain word vectors”</a:t>
          </a:r>
          <a:r>
            <a:rPr lang="en-CA"/>
            <a:t>. </a:t>
          </a:r>
          <a:endParaRPr lang="en-US"/>
        </a:p>
      </dgm:t>
    </dgm:pt>
    <dgm:pt modelId="{B779DF12-8A29-451A-B363-EF39AA48CDD7}" type="parTrans" cxnId="{50548DE9-35D0-474E-9A89-6F001FF6C4B7}">
      <dgm:prSet/>
      <dgm:spPr/>
      <dgm:t>
        <a:bodyPr/>
        <a:lstStyle/>
        <a:p>
          <a:endParaRPr lang="en-US"/>
        </a:p>
      </dgm:t>
    </dgm:pt>
    <dgm:pt modelId="{175E6E87-AF67-4AE8-8A94-B8B70EBF7143}" type="sibTrans" cxnId="{50548DE9-35D0-474E-9A89-6F001FF6C4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FD50F0-3303-482B-8350-156C288E92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FastText(by Facebook)- “</a:t>
          </a:r>
          <a:r>
            <a:rPr lang="en-CA" i="1"/>
            <a:t>n-grams of each word is feed into NN to avoid situations when no matching word vectors”</a:t>
          </a:r>
          <a:r>
            <a:rPr lang="en-CA"/>
            <a:t>.</a:t>
          </a:r>
          <a:endParaRPr lang="en-US" dirty="0"/>
        </a:p>
      </dgm:t>
    </dgm:pt>
    <dgm:pt modelId="{5A8732EA-331E-4557-8A82-064F2F44A0B9}" type="parTrans" cxnId="{60C5C30B-E156-4C8F-A038-F9743CF06CAF}">
      <dgm:prSet/>
      <dgm:spPr/>
      <dgm:t>
        <a:bodyPr/>
        <a:lstStyle/>
        <a:p>
          <a:endParaRPr lang="en-US"/>
        </a:p>
      </dgm:t>
    </dgm:pt>
    <dgm:pt modelId="{2073CBC5-F2D6-4BBC-9258-D524E34D71AE}" type="sibTrans" cxnId="{60C5C30B-E156-4C8F-A038-F9743CF06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ABA9E7-6D3B-4365-AF74-873DE7EA11C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SIF </a:t>
          </a:r>
          <a:r>
            <a:rPr lang="en-US"/>
            <a:t> (smooth inverse frequency weighted continuous bag-of-words model of a sentence).</a:t>
          </a:r>
        </a:p>
      </dgm:t>
    </dgm:pt>
    <dgm:pt modelId="{DF323C80-BF3D-4C92-A3F7-6ACD5FE07565}" type="parTrans" cxnId="{9EF32312-613D-4756-9504-26616D2E4891}">
      <dgm:prSet/>
      <dgm:spPr/>
      <dgm:t>
        <a:bodyPr/>
        <a:lstStyle/>
        <a:p>
          <a:endParaRPr lang="en-US"/>
        </a:p>
      </dgm:t>
    </dgm:pt>
    <dgm:pt modelId="{BC370B62-08C3-40DE-A00F-CA9237B98351}" type="sibTrans" cxnId="{9EF32312-613D-4756-9504-26616D2E48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2C245-09AA-4D12-BE84-D420C6E03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Cosine similarity is calculated based on SIF calculated for each sentence.</a:t>
          </a:r>
          <a:endParaRPr lang="en-US" dirty="0"/>
        </a:p>
      </dgm:t>
    </dgm:pt>
    <dgm:pt modelId="{6F61AE0F-8147-4FC8-9568-B51F5D9DC64F}" type="parTrans" cxnId="{2570CEB9-357E-4171-9974-7A2718A4315B}">
      <dgm:prSet/>
      <dgm:spPr/>
      <dgm:t>
        <a:bodyPr/>
        <a:lstStyle/>
        <a:p>
          <a:endParaRPr lang="en-US"/>
        </a:p>
      </dgm:t>
    </dgm:pt>
    <dgm:pt modelId="{5BDE06D5-75E5-4D84-91FF-2F48FA62043F}" type="sibTrans" cxnId="{2570CEB9-357E-4171-9974-7A2718A4315B}">
      <dgm:prSet/>
      <dgm:spPr/>
      <dgm:t>
        <a:bodyPr/>
        <a:lstStyle/>
        <a:p>
          <a:endParaRPr lang="en-US"/>
        </a:p>
      </dgm:t>
    </dgm:pt>
    <dgm:pt modelId="{906BA565-B64C-4F99-B2D0-F0D7D7D2BE64}" type="pres">
      <dgm:prSet presAssocID="{882D280B-8980-4343-B416-5367DCBC5B2C}" presName="root" presStyleCnt="0">
        <dgm:presLayoutVars>
          <dgm:dir/>
          <dgm:resizeHandles val="exact"/>
        </dgm:presLayoutVars>
      </dgm:prSet>
      <dgm:spPr/>
    </dgm:pt>
    <dgm:pt modelId="{D25C2F6B-A801-47F2-BF70-1C264D97AE7E}" type="pres">
      <dgm:prSet presAssocID="{882D280B-8980-4343-B416-5367DCBC5B2C}" presName="container" presStyleCnt="0">
        <dgm:presLayoutVars>
          <dgm:dir/>
          <dgm:resizeHandles val="exact"/>
        </dgm:presLayoutVars>
      </dgm:prSet>
      <dgm:spPr/>
    </dgm:pt>
    <dgm:pt modelId="{32BFC55C-9933-440B-A406-E551F9DDD90D}" type="pres">
      <dgm:prSet presAssocID="{B4C56B46-49D9-41B0-B126-BE4BE82519AB}" presName="compNode" presStyleCnt="0"/>
      <dgm:spPr/>
    </dgm:pt>
    <dgm:pt modelId="{AB9E5CC7-C5B0-4377-818A-EC6E09ACDB57}" type="pres">
      <dgm:prSet presAssocID="{B4C56B46-49D9-41B0-B126-BE4BE82519AB}" presName="iconBgRect" presStyleLbl="bgShp" presStyleIdx="0" presStyleCnt="4"/>
      <dgm:spPr/>
    </dgm:pt>
    <dgm:pt modelId="{3EF8EF32-A43B-4A72-AA82-F3ED18F6DDEE}" type="pres">
      <dgm:prSet presAssocID="{B4C56B46-49D9-41B0-B126-BE4BE8251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90C0CDB-862B-49FA-8BC1-97037C191645}" type="pres">
      <dgm:prSet presAssocID="{B4C56B46-49D9-41B0-B126-BE4BE82519AB}" presName="spaceRect" presStyleCnt="0"/>
      <dgm:spPr/>
    </dgm:pt>
    <dgm:pt modelId="{24689F11-3337-4111-B727-3CB2C3946151}" type="pres">
      <dgm:prSet presAssocID="{B4C56B46-49D9-41B0-B126-BE4BE82519AB}" presName="textRect" presStyleLbl="revTx" presStyleIdx="0" presStyleCnt="4">
        <dgm:presLayoutVars>
          <dgm:chMax val="1"/>
          <dgm:chPref val="1"/>
        </dgm:presLayoutVars>
      </dgm:prSet>
      <dgm:spPr/>
    </dgm:pt>
    <dgm:pt modelId="{CACAD100-54B6-412B-9716-55A74E60B26B}" type="pres">
      <dgm:prSet presAssocID="{175E6E87-AF67-4AE8-8A94-B8B70EBF7143}" presName="sibTrans" presStyleLbl="sibTrans2D1" presStyleIdx="0" presStyleCnt="0"/>
      <dgm:spPr/>
    </dgm:pt>
    <dgm:pt modelId="{D5077EAE-C5B9-4416-92EC-D60B91B530AF}" type="pres">
      <dgm:prSet presAssocID="{5EFD50F0-3303-482B-8350-156C288E92B6}" presName="compNode" presStyleCnt="0"/>
      <dgm:spPr/>
    </dgm:pt>
    <dgm:pt modelId="{6A198B17-F88F-42EA-9D3D-335790A864B9}" type="pres">
      <dgm:prSet presAssocID="{5EFD50F0-3303-482B-8350-156C288E92B6}" presName="iconBgRect" presStyleLbl="bgShp" presStyleIdx="1" presStyleCnt="4"/>
      <dgm:spPr/>
    </dgm:pt>
    <dgm:pt modelId="{42E9A354-1D0C-41CA-810D-77776F5709E9}" type="pres">
      <dgm:prSet presAssocID="{5EFD50F0-3303-482B-8350-156C288E9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5E16AF3-3F82-4981-B15C-9B5BABF2554C}" type="pres">
      <dgm:prSet presAssocID="{5EFD50F0-3303-482B-8350-156C288E92B6}" presName="spaceRect" presStyleCnt="0"/>
      <dgm:spPr/>
    </dgm:pt>
    <dgm:pt modelId="{1647C503-D4D7-4E1A-BFB8-C97270EBC82D}" type="pres">
      <dgm:prSet presAssocID="{5EFD50F0-3303-482B-8350-156C288E92B6}" presName="textRect" presStyleLbl="revTx" presStyleIdx="1" presStyleCnt="4">
        <dgm:presLayoutVars>
          <dgm:chMax val="1"/>
          <dgm:chPref val="1"/>
        </dgm:presLayoutVars>
      </dgm:prSet>
      <dgm:spPr/>
    </dgm:pt>
    <dgm:pt modelId="{D9F6A4E0-37A8-4C2D-BC24-39C191D06D1C}" type="pres">
      <dgm:prSet presAssocID="{2073CBC5-F2D6-4BBC-9258-D524E34D71AE}" presName="sibTrans" presStyleLbl="sibTrans2D1" presStyleIdx="0" presStyleCnt="0"/>
      <dgm:spPr/>
    </dgm:pt>
    <dgm:pt modelId="{E866267F-D48F-4610-A86A-C6380CC4EDB7}" type="pres">
      <dgm:prSet presAssocID="{A1ABA9E7-6D3B-4365-AF74-873DE7EA11CE}" presName="compNode" presStyleCnt="0"/>
      <dgm:spPr/>
    </dgm:pt>
    <dgm:pt modelId="{83D975CD-8145-41E8-9017-AAD44064FFF7}" type="pres">
      <dgm:prSet presAssocID="{A1ABA9E7-6D3B-4365-AF74-873DE7EA11CE}" presName="iconBgRect" presStyleLbl="bgShp" presStyleIdx="2" presStyleCnt="4"/>
      <dgm:spPr/>
    </dgm:pt>
    <dgm:pt modelId="{DDE1E036-E7D9-404A-BDC5-F562CFEFFC8C}" type="pres">
      <dgm:prSet presAssocID="{A1ABA9E7-6D3B-4365-AF74-873DE7EA1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5FEA17C-F2C2-444F-8669-C4D2E0E7FFA6}" type="pres">
      <dgm:prSet presAssocID="{A1ABA9E7-6D3B-4365-AF74-873DE7EA11CE}" presName="spaceRect" presStyleCnt="0"/>
      <dgm:spPr/>
    </dgm:pt>
    <dgm:pt modelId="{497B3BEF-E9AD-478A-92EB-A40E97369819}" type="pres">
      <dgm:prSet presAssocID="{A1ABA9E7-6D3B-4365-AF74-873DE7EA11CE}" presName="textRect" presStyleLbl="revTx" presStyleIdx="2" presStyleCnt="4">
        <dgm:presLayoutVars>
          <dgm:chMax val="1"/>
          <dgm:chPref val="1"/>
        </dgm:presLayoutVars>
      </dgm:prSet>
      <dgm:spPr/>
    </dgm:pt>
    <dgm:pt modelId="{30A399E9-D19E-4B2E-A6DE-E4685D1A840B}" type="pres">
      <dgm:prSet presAssocID="{BC370B62-08C3-40DE-A00F-CA9237B98351}" presName="sibTrans" presStyleLbl="sibTrans2D1" presStyleIdx="0" presStyleCnt="0"/>
      <dgm:spPr/>
    </dgm:pt>
    <dgm:pt modelId="{A23487B1-0FC5-4B99-8EAE-055565C3CFDE}" type="pres">
      <dgm:prSet presAssocID="{9EA2C245-09AA-4D12-BE84-D420C6E0318E}" presName="compNode" presStyleCnt="0"/>
      <dgm:spPr/>
    </dgm:pt>
    <dgm:pt modelId="{C8755B02-0D02-4DF9-840B-A1D17A3D0217}" type="pres">
      <dgm:prSet presAssocID="{9EA2C245-09AA-4D12-BE84-D420C6E0318E}" presName="iconBgRect" presStyleLbl="bgShp" presStyleIdx="3" presStyleCnt="4"/>
      <dgm:spPr/>
    </dgm:pt>
    <dgm:pt modelId="{8C2B3B43-ABD4-4DE7-88B0-CE2B732F82CE}" type="pres">
      <dgm:prSet presAssocID="{9EA2C245-09AA-4D12-BE84-D420C6E031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E8A033A-2C57-47CC-8568-83995FD41DC8}" type="pres">
      <dgm:prSet presAssocID="{9EA2C245-09AA-4D12-BE84-D420C6E0318E}" presName="spaceRect" presStyleCnt="0"/>
      <dgm:spPr/>
    </dgm:pt>
    <dgm:pt modelId="{65BBE8FE-FC93-4418-AD92-9CBD0081F93F}" type="pres">
      <dgm:prSet presAssocID="{9EA2C245-09AA-4D12-BE84-D420C6E031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C5C30B-E156-4C8F-A038-F9743CF06CAF}" srcId="{882D280B-8980-4343-B416-5367DCBC5B2C}" destId="{5EFD50F0-3303-482B-8350-156C288E92B6}" srcOrd="1" destOrd="0" parTransId="{5A8732EA-331E-4557-8A82-064F2F44A0B9}" sibTransId="{2073CBC5-F2D6-4BBC-9258-D524E34D71AE}"/>
    <dgm:cxn modelId="{9EF32312-613D-4756-9504-26616D2E4891}" srcId="{882D280B-8980-4343-B416-5367DCBC5B2C}" destId="{A1ABA9E7-6D3B-4365-AF74-873DE7EA11CE}" srcOrd="2" destOrd="0" parTransId="{DF323C80-BF3D-4C92-A3F7-6ACD5FE07565}" sibTransId="{BC370B62-08C3-40DE-A00F-CA9237B98351}"/>
    <dgm:cxn modelId="{3D7DE338-B475-495C-AF7E-96F1117E8A03}" type="presOf" srcId="{5EFD50F0-3303-482B-8350-156C288E92B6}" destId="{1647C503-D4D7-4E1A-BFB8-C97270EBC82D}" srcOrd="0" destOrd="0" presId="urn:microsoft.com/office/officeart/2018/2/layout/IconCircleList"/>
    <dgm:cxn modelId="{5C8BD243-D64E-4F7F-8E64-6067AB07A2D8}" type="presOf" srcId="{2073CBC5-F2D6-4BBC-9258-D524E34D71AE}" destId="{D9F6A4E0-37A8-4C2D-BC24-39C191D06D1C}" srcOrd="0" destOrd="0" presId="urn:microsoft.com/office/officeart/2018/2/layout/IconCircleList"/>
    <dgm:cxn modelId="{3FDD5250-C203-488F-9138-13AD603349DA}" type="presOf" srcId="{175E6E87-AF67-4AE8-8A94-B8B70EBF7143}" destId="{CACAD100-54B6-412B-9716-55A74E60B26B}" srcOrd="0" destOrd="0" presId="urn:microsoft.com/office/officeart/2018/2/layout/IconCircleList"/>
    <dgm:cxn modelId="{2FBC0758-1AD4-4BB0-8768-E7FDAE9D27EB}" type="presOf" srcId="{9EA2C245-09AA-4D12-BE84-D420C6E0318E}" destId="{65BBE8FE-FC93-4418-AD92-9CBD0081F93F}" srcOrd="0" destOrd="0" presId="urn:microsoft.com/office/officeart/2018/2/layout/IconCircleList"/>
    <dgm:cxn modelId="{2C607779-86B5-4EE2-8730-B815CDE6F0E2}" type="presOf" srcId="{882D280B-8980-4343-B416-5367DCBC5B2C}" destId="{906BA565-B64C-4F99-B2D0-F0D7D7D2BE64}" srcOrd="0" destOrd="0" presId="urn:microsoft.com/office/officeart/2018/2/layout/IconCircleList"/>
    <dgm:cxn modelId="{2570CEB9-357E-4171-9974-7A2718A4315B}" srcId="{882D280B-8980-4343-B416-5367DCBC5B2C}" destId="{9EA2C245-09AA-4D12-BE84-D420C6E0318E}" srcOrd="3" destOrd="0" parTransId="{6F61AE0F-8147-4FC8-9568-B51F5D9DC64F}" sibTransId="{5BDE06D5-75E5-4D84-91FF-2F48FA62043F}"/>
    <dgm:cxn modelId="{0F2FA7C3-33A2-4FC6-BA29-B399378D817B}" type="presOf" srcId="{BC370B62-08C3-40DE-A00F-CA9237B98351}" destId="{30A399E9-D19E-4B2E-A6DE-E4685D1A840B}" srcOrd="0" destOrd="0" presId="urn:microsoft.com/office/officeart/2018/2/layout/IconCircleList"/>
    <dgm:cxn modelId="{50548DE9-35D0-474E-9A89-6F001FF6C4B7}" srcId="{882D280B-8980-4343-B416-5367DCBC5B2C}" destId="{B4C56B46-49D9-41B0-B126-BE4BE82519AB}" srcOrd="0" destOrd="0" parTransId="{B779DF12-8A29-451A-B363-EF39AA48CDD7}" sibTransId="{175E6E87-AF67-4AE8-8A94-B8B70EBF7143}"/>
    <dgm:cxn modelId="{DD5059F6-678D-4196-BBF6-4174989583D0}" type="presOf" srcId="{A1ABA9E7-6D3B-4365-AF74-873DE7EA11CE}" destId="{497B3BEF-E9AD-478A-92EB-A40E97369819}" srcOrd="0" destOrd="0" presId="urn:microsoft.com/office/officeart/2018/2/layout/IconCircleList"/>
    <dgm:cxn modelId="{E36F98FD-E74B-46BB-9540-594A05D2BB9C}" type="presOf" srcId="{B4C56B46-49D9-41B0-B126-BE4BE82519AB}" destId="{24689F11-3337-4111-B727-3CB2C3946151}" srcOrd="0" destOrd="0" presId="urn:microsoft.com/office/officeart/2018/2/layout/IconCircleList"/>
    <dgm:cxn modelId="{472BA7CD-D61C-4BB4-8CA4-3B21CAA00288}" type="presParOf" srcId="{906BA565-B64C-4F99-B2D0-F0D7D7D2BE64}" destId="{D25C2F6B-A801-47F2-BF70-1C264D97AE7E}" srcOrd="0" destOrd="0" presId="urn:microsoft.com/office/officeart/2018/2/layout/IconCircleList"/>
    <dgm:cxn modelId="{056D49A1-255F-4E38-A31A-B8062CB65F73}" type="presParOf" srcId="{D25C2F6B-A801-47F2-BF70-1C264D97AE7E}" destId="{32BFC55C-9933-440B-A406-E551F9DDD90D}" srcOrd="0" destOrd="0" presId="urn:microsoft.com/office/officeart/2018/2/layout/IconCircleList"/>
    <dgm:cxn modelId="{62CFAA53-3940-49F4-8B4B-C9A5555DEE62}" type="presParOf" srcId="{32BFC55C-9933-440B-A406-E551F9DDD90D}" destId="{AB9E5CC7-C5B0-4377-818A-EC6E09ACDB57}" srcOrd="0" destOrd="0" presId="urn:microsoft.com/office/officeart/2018/2/layout/IconCircleList"/>
    <dgm:cxn modelId="{71270C60-6A09-41E6-937F-A601BC9A5FF6}" type="presParOf" srcId="{32BFC55C-9933-440B-A406-E551F9DDD90D}" destId="{3EF8EF32-A43B-4A72-AA82-F3ED18F6DDEE}" srcOrd="1" destOrd="0" presId="urn:microsoft.com/office/officeart/2018/2/layout/IconCircleList"/>
    <dgm:cxn modelId="{E38ABC88-0400-4FD8-8732-5C4CC091A73A}" type="presParOf" srcId="{32BFC55C-9933-440B-A406-E551F9DDD90D}" destId="{D90C0CDB-862B-49FA-8BC1-97037C191645}" srcOrd="2" destOrd="0" presId="urn:microsoft.com/office/officeart/2018/2/layout/IconCircleList"/>
    <dgm:cxn modelId="{49F232DA-655E-4BA5-8DAF-D126DD7823E5}" type="presParOf" srcId="{32BFC55C-9933-440B-A406-E551F9DDD90D}" destId="{24689F11-3337-4111-B727-3CB2C3946151}" srcOrd="3" destOrd="0" presId="urn:microsoft.com/office/officeart/2018/2/layout/IconCircleList"/>
    <dgm:cxn modelId="{29948E21-E186-461E-8B2B-9870CEC50C85}" type="presParOf" srcId="{D25C2F6B-A801-47F2-BF70-1C264D97AE7E}" destId="{CACAD100-54B6-412B-9716-55A74E60B26B}" srcOrd="1" destOrd="0" presId="urn:microsoft.com/office/officeart/2018/2/layout/IconCircleList"/>
    <dgm:cxn modelId="{7A457ACA-91C3-4A53-A9F4-25BC864F414D}" type="presParOf" srcId="{D25C2F6B-A801-47F2-BF70-1C264D97AE7E}" destId="{D5077EAE-C5B9-4416-92EC-D60B91B530AF}" srcOrd="2" destOrd="0" presId="urn:microsoft.com/office/officeart/2018/2/layout/IconCircleList"/>
    <dgm:cxn modelId="{075ED1C3-88BC-4C91-9F6B-87AD20F6FDFA}" type="presParOf" srcId="{D5077EAE-C5B9-4416-92EC-D60B91B530AF}" destId="{6A198B17-F88F-42EA-9D3D-335790A864B9}" srcOrd="0" destOrd="0" presId="urn:microsoft.com/office/officeart/2018/2/layout/IconCircleList"/>
    <dgm:cxn modelId="{445FFC51-F896-41B7-A486-1D4F7FD3FCA0}" type="presParOf" srcId="{D5077EAE-C5B9-4416-92EC-D60B91B530AF}" destId="{42E9A354-1D0C-41CA-810D-77776F5709E9}" srcOrd="1" destOrd="0" presId="urn:microsoft.com/office/officeart/2018/2/layout/IconCircleList"/>
    <dgm:cxn modelId="{93346750-9883-4797-99B7-92FB2A011AA0}" type="presParOf" srcId="{D5077EAE-C5B9-4416-92EC-D60B91B530AF}" destId="{15E16AF3-3F82-4981-B15C-9B5BABF2554C}" srcOrd="2" destOrd="0" presId="urn:microsoft.com/office/officeart/2018/2/layout/IconCircleList"/>
    <dgm:cxn modelId="{BBE03D43-42D4-4AC9-B86F-4862B36ECE87}" type="presParOf" srcId="{D5077EAE-C5B9-4416-92EC-D60B91B530AF}" destId="{1647C503-D4D7-4E1A-BFB8-C97270EBC82D}" srcOrd="3" destOrd="0" presId="urn:microsoft.com/office/officeart/2018/2/layout/IconCircleList"/>
    <dgm:cxn modelId="{DAB150D7-8DDD-4C9B-888F-8A0D368906D9}" type="presParOf" srcId="{D25C2F6B-A801-47F2-BF70-1C264D97AE7E}" destId="{D9F6A4E0-37A8-4C2D-BC24-39C191D06D1C}" srcOrd="3" destOrd="0" presId="urn:microsoft.com/office/officeart/2018/2/layout/IconCircleList"/>
    <dgm:cxn modelId="{55538565-EC41-4DCA-AFA5-9D920E3B2F03}" type="presParOf" srcId="{D25C2F6B-A801-47F2-BF70-1C264D97AE7E}" destId="{E866267F-D48F-4610-A86A-C6380CC4EDB7}" srcOrd="4" destOrd="0" presId="urn:microsoft.com/office/officeart/2018/2/layout/IconCircleList"/>
    <dgm:cxn modelId="{AEEBDE21-6F9E-4696-802F-E58B18456C94}" type="presParOf" srcId="{E866267F-D48F-4610-A86A-C6380CC4EDB7}" destId="{83D975CD-8145-41E8-9017-AAD44064FFF7}" srcOrd="0" destOrd="0" presId="urn:microsoft.com/office/officeart/2018/2/layout/IconCircleList"/>
    <dgm:cxn modelId="{173E3A7F-C80E-4C81-9C78-639481D9ABE8}" type="presParOf" srcId="{E866267F-D48F-4610-A86A-C6380CC4EDB7}" destId="{DDE1E036-E7D9-404A-BDC5-F562CFEFFC8C}" srcOrd="1" destOrd="0" presId="urn:microsoft.com/office/officeart/2018/2/layout/IconCircleList"/>
    <dgm:cxn modelId="{AB286F64-C837-4DE7-87EC-811097B5BF45}" type="presParOf" srcId="{E866267F-D48F-4610-A86A-C6380CC4EDB7}" destId="{05FEA17C-F2C2-444F-8669-C4D2E0E7FFA6}" srcOrd="2" destOrd="0" presId="urn:microsoft.com/office/officeart/2018/2/layout/IconCircleList"/>
    <dgm:cxn modelId="{E56DE759-0674-4406-908D-7EEEFACA7F16}" type="presParOf" srcId="{E866267F-D48F-4610-A86A-C6380CC4EDB7}" destId="{497B3BEF-E9AD-478A-92EB-A40E97369819}" srcOrd="3" destOrd="0" presId="urn:microsoft.com/office/officeart/2018/2/layout/IconCircleList"/>
    <dgm:cxn modelId="{CDF574AE-D059-48E2-93C2-FD04B466D5D6}" type="presParOf" srcId="{D25C2F6B-A801-47F2-BF70-1C264D97AE7E}" destId="{30A399E9-D19E-4B2E-A6DE-E4685D1A840B}" srcOrd="5" destOrd="0" presId="urn:microsoft.com/office/officeart/2018/2/layout/IconCircleList"/>
    <dgm:cxn modelId="{16036240-1540-4FC7-8A7D-197374968CC7}" type="presParOf" srcId="{D25C2F6B-A801-47F2-BF70-1C264D97AE7E}" destId="{A23487B1-0FC5-4B99-8EAE-055565C3CFDE}" srcOrd="6" destOrd="0" presId="urn:microsoft.com/office/officeart/2018/2/layout/IconCircleList"/>
    <dgm:cxn modelId="{D113828E-BEFA-40C2-8A76-21000AEA66CC}" type="presParOf" srcId="{A23487B1-0FC5-4B99-8EAE-055565C3CFDE}" destId="{C8755B02-0D02-4DF9-840B-A1D17A3D0217}" srcOrd="0" destOrd="0" presId="urn:microsoft.com/office/officeart/2018/2/layout/IconCircleList"/>
    <dgm:cxn modelId="{DA817156-9738-44BB-AF30-75E2CB522DD7}" type="presParOf" srcId="{A23487B1-0FC5-4B99-8EAE-055565C3CFDE}" destId="{8C2B3B43-ABD4-4DE7-88B0-CE2B732F82CE}" srcOrd="1" destOrd="0" presId="urn:microsoft.com/office/officeart/2018/2/layout/IconCircleList"/>
    <dgm:cxn modelId="{3CC450E8-9BB2-41B7-8115-3D65B959B41D}" type="presParOf" srcId="{A23487B1-0FC5-4B99-8EAE-055565C3CFDE}" destId="{9E8A033A-2C57-47CC-8568-83995FD41DC8}" srcOrd="2" destOrd="0" presId="urn:microsoft.com/office/officeart/2018/2/layout/IconCircleList"/>
    <dgm:cxn modelId="{896A92B7-5004-426F-B403-56CEA6C0DD20}" type="presParOf" srcId="{A23487B1-0FC5-4B99-8EAE-055565C3CFDE}" destId="{65BBE8FE-FC93-4418-AD92-9CBD0081F9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ED093-279A-48FC-97E9-5714C586C2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F65F918-4F40-4737-94B2-DD7FE48B7A66}">
      <dgm:prSet/>
      <dgm:spPr/>
      <dgm:t>
        <a:bodyPr/>
        <a:lstStyle/>
        <a:p>
          <a:r>
            <a:rPr lang="en-CA"/>
            <a:t>NLTK Sentence tokenizer was used to tokenise the article based on sentence.</a:t>
          </a:r>
          <a:endParaRPr lang="en-US"/>
        </a:p>
      </dgm:t>
    </dgm:pt>
    <dgm:pt modelId="{A303BE9D-1CAF-48F5-A761-CCD4D2B1D9C4}" type="parTrans" cxnId="{1425979C-5630-4ACD-A053-79DD5D6983E4}">
      <dgm:prSet/>
      <dgm:spPr/>
      <dgm:t>
        <a:bodyPr/>
        <a:lstStyle/>
        <a:p>
          <a:endParaRPr lang="en-US"/>
        </a:p>
      </dgm:t>
    </dgm:pt>
    <dgm:pt modelId="{BC2460CA-B55C-4185-B8C2-E9A1EF1A2868}" type="sibTrans" cxnId="{1425979C-5630-4ACD-A053-79DD5D6983E4}">
      <dgm:prSet/>
      <dgm:spPr/>
      <dgm:t>
        <a:bodyPr/>
        <a:lstStyle/>
        <a:p>
          <a:endParaRPr lang="en-US"/>
        </a:p>
      </dgm:t>
    </dgm:pt>
    <dgm:pt modelId="{22FFEE00-C7C8-443B-95A3-686B65D4A235}">
      <dgm:prSet/>
      <dgm:spPr/>
      <dgm:t>
        <a:bodyPr/>
        <a:lstStyle/>
        <a:p>
          <a:r>
            <a:rPr lang="en-CA"/>
            <a:t>Skip-Thought is used to embed sentence into a fixed-dimensional vector.</a:t>
          </a:r>
          <a:endParaRPr lang="en-US"/>
        </a:p>
      </dgm:t>
    </dgm:pt>
    <dgm:pt modelId="{227F2EC1-626A-4276-B4B9-7DB214F44820}" type="parTrans" cxnId="{AF077682-7868-45AA-A604-96A55EE73D7F}">
      <dgm:prSet/>
      <dgm:spPr/>
      <dgm:t>
        <a:bodyPr/>
        <a:lstStyle/>
        <a:p>
          <a:endParaRPr lang="en-US"/>
        </a:p>
      </dgm:t>
    </dgm:pt>
    <dgm:pt modelId="{22C49C19-BC1D-401E-92B4-AB0427E2ED1E}" type="sibTrans" cxnId="{AF077682-7868-45AA-A604-96A55EE73D7F}">
      <dgm:prSet/>
      <dgm:spPr/>
      <dgm:t>
        <a:bodyPr/>
        <a:lstStyle/>
        <a:p>
          <a:endParaRPr lang="en-US"/>
        </a:p>
      </dgm:t>
    </dgm:pt>
    <dgm:pt modelId="{A17DB128-9CEE-4BCC-9737-8B0FBB7E14C8}">
      <dgm:prSet/>
      <dgm:spPr/>
      <dgm:t>
        <a:bodyPr/>
        <a:lstStyle/>
        <a:p>
          <a:r>
            <a:rPr lang="en-CA"/>
            <a:t>Skip-Thought model encodes similar sentence in the nearby vector space and K-means cluster is used to group the related  sentence.</a:t>
          </a:r>
          <a:endParaRPr lang="en-US"/>
        </a:p>
      </dgm:t>
    </dgm:pt>
    <dgm:pt modelId="{958136CB-45BC-43C9-BB9C-2CC249D81324}" type="parTrans" cxnId="{F16AD155-3E94-4D5A-8FC8-3D9D3761D84E}">
      <dgm:prSet/>
      <dgm:spPr/>
      <dgm:t>
        <a:bodyPr/>
        <a:lstStyle/>
        <a:p>
          <a:endParaRPr lang="en-US"/>
        </a:p>
      </dgm:t>
    </dgm:pt>
    <dgm:pt modelId="{EF18D6AB-201E-4828-80D7-C90F47FCE3A6}" type="sibTrans" cxnId="{F16AD155-3E94-4D5A-8FC8-3D9D3761D84E}">
      <dgm:prSet/>
      <dgm:spPr/>
      <dgm:t>
        <a:bodyPr/>
        <a:lstStyle/>
        <a:p>
          <a:endParaRPr lang="en-US"/>
        </a:p>
      </dgm:t>
    </dgm:pt>
    <dgm:pt modelId="{A4F3676E-DC8A-49AE-B610-DF54347CAC02}" type="pres">
      <dgm:prSet presAssocID="{957ED093-279A-48FC-97E9-5714C586C2E6}" presName="root" presStyleCnt="0">
        <dgm:presLayoutVars>
          <dgm:dir/>
          <dgm:resizeHandles val="exact"/>
        </dgm:presLayoutVars>
      </dgm:prSet>
      <dgm:spPr/>
    </dgm:pt>
    <dgm:pt modelId="{E0AEF695-06BC-4BB6-A48F-30C72655BDC9}" type="pres">
      <dgm:prSet presAssocID="{EF65F918-4F40-4737-94B2-DD7FE48B7A66}" presName="compNode" presStyleCnt="0"/>
      <dgm:spPr/>
    </dgm:pt>
    <dgm:pt modelId="{98866186-5104-4BA8-A2A8-C64E40F9EF6C}" type="pres">
      <dgm:prSet presAssocID="{EF65F918-4F40-4737-94B2-DD7FE48B7A66}" presName="bgRect" presStyleLbl="bgShp" presStyleIdx="0" presStyleCnt="3"/>
      <dgm:spPr>
        <a:solidFill>
          <a:schemeClr val="accent2"/>
        </a:solidFill>
      </dgm:spPr>
    </dgm:pt>
    <dgm:pt modelId="{D73E3C3D-F0BC-42A8-9E07-7556B62B1593}" type="pres">
      <dgm:prSet presAssocID="{EF65F918-4F40-4737-94B2-DD7FE48B7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5FA0147-3C9B-4931-84F6-08AA9C10193D}" type="pres">
      <dgm:prSet presAssocID="{EF65F918-4F40-4737-94B2-DD7FE48B7A66}" presName="spaceRect" presStyleCnt="0"/>
      <dgm:spPr/>
    </dgm:pt>
    <dgm:pt modelId="{33587A7A-20B9-43A9-8743-3FDEF425E84C}" type="pres">
      <dgm:prSet presAssocID="{EF65F918-4F40-4737-94B2-DD7FE48B7A66}" presName="parTx" presStyleLbl="revTx" presStyleIdx="0" presStyleCnt="3">
        <dgm:presLayoutVars>
          <dgm:chMax val="0"/>
          <dgm:chPref val="0"/>
        </dgm:presLayoutVars>
      </dgm:prSet>
      <dgm:spPr/>
    </dgm:pt>
    <dgm:pt modelId="{1BECD0C8-40A1-4BC4-894C-E4BDE786A4A3}" type="pres">
      <dgm:prSet presAssocID="{BC2460CA-B55C-4185-B8C2-E9A1EF1A2868}" presName="sibTrans" presStyleCnt="0"/>
      <dgm:spPr/>
    </dgm:pt>
    <dgm:pt modelId="{620F9B16-038A-46D0-94A8-5057C03EDC9C}" type="pres">
      <dgm:prSet presAssocID="{22FFEE00-C7C8-443B-95A3-686B65D4A235}" presName="compNode" presStyleCnt="0"/>
      <dgm:spPr/>
    </dgm:pt>
    <dgm:pt modelId="{A1FD1768-74AF-48EF-B94B-8C3310F60751}" type="pres">
      <dgm:prSet presAssocID="{22FFEE00-C7C8-443B-95A3-686B65D4A235}" presName="bgRect" presStyleLbl="bgShp" presStyleIdx="1" presStyleCnt="3"/>
      <dgm:spPr>
        <a:solidFill>
          <a:schemeClr val="accent4">
            <a:lumMod val="60000"/>
            <a:lumOff val="40000"/>
          </a:schemeClr>
        </a:solidFill>
      </dgm:spPr>
    </dgm:pt>
    <dgm:pt modelId="{FBDF1F2D-37FA-4C07-AFE0-75A4D2B76DF7}" type="pres">
      <dgm:prSet presAssocID="{22FFEE00-C7C8-443B-95A3-686B65D4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D5C88CC-8279-4302-AE77-E0FA4B84AB22}" type="pres">
      <dgm:prSet presAssocID="{22FFEE00-C7C8-443B-95A3-686B65D4A235}" presName="spaceRect" presStyleCnt="0"/>
      <dgm:spPr/>
    </dgm:pt>
    <dgm:pt modelId="{97C85446-272A-4778-AECB-9FA4A99D0CAC}" type="pres">
      <dgm:prSet presAssocID="{22FFEE00-C7C8-443B-95A3-686B65D4A235}" presName="parTx" presStyleLbl="revTx" presStyleIdx="1" presStyleCnt="3">
        <dgm:presLayoutVars>
          <dgm:chMax val="0"/>
          <dgm:chPref val="0"/>
        </dgm:presLayoutVars>
      </dgm:prSet>
      <dgm:spPr/>
    </dgm:pt>
    <dgm:pt modelId="{15AFC7CC-880F-45B1-891F-A0C0EA3554A7}" type="pres">
      <dgm:prSet presAssocID="{22C49C19-BC1D-401E-92B4-AB0427E2ED1E}" presName="sibTrans" presStyleCnt="0"/>
      <dgm:spPr/>
    </dgm:pt>
    <dgm:pt modelId="{44252582-8A58-42D9-B6EB-7FD92D6FFDCE}" type="pres">
      <dgm:prSet presAssocID="{A17DB128-9CEE-4BCC-9737-8B0FBB7E14C8}" presName="compNode" presStyleCnt="0"/>
      <dgm:spPr/>
    </dgm:pt>
    <dgm:pt modelId="{CC7BC2E9-7A56-44C9-A576-95D9A920ED50}" type="pres">
      <dgm:prSet presAssocID="{A17DB128-9CEE-4BCC-9737-8B0FBB7E14C8}" presName="bgRect" presStyleLbl="bgShp" presStyleIdx="2" presStyleCnt="3"/>
      <dgm:spPr/>
    </dgm:pt>
    <dgm:pt modelId="{8A0819FD-B0EA-4BB4-9978-F4C8BC4CB675}" type="pres">
      <dgm:prSet presAssocID="{A17DB128-9CEE-4BCC-9737-8B0FBB7E14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0D70A08F-B516-4B9F-A0C2-1369A047F0EA}" type="pres">
      <dgm:prSet presAssocID="{A17DB128-9CEE-4BCC-9737-8B0FBB7E14C8}" presName="spaceRect" presStyleCnt="0"/>
      <dgm:spPr/>
    </dgm:pt>
    <dgm:pt modelId="{FF28B4DF-F963-4911-AE85-930714C9DE69}" type="pres">
      <dgm:prSet presAssocID="{A17DB128-9CEE-4BCC-9737-8B0FBB7E14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36A4A-D043-4706-969B-82D2A726C139}" type="presOf" srcId="{A17DB128-9CEE-4BCC-9737-8B0FBB7E14C8}" destId="{FF28B4DF-F963-4911-AE85-930714C9DE69}" srcOrd="0" destOrd="0" presId="urn:microsoft.com/office/officeart/2018/2/layout/IconVerticalSolidList"/>
    <dgm:cxn modelId="{F16AD155-3E94-4D5A-8FC8-3D9D3761D84E}" srcId="{957ED093-279A-48FC-97E9-5714C586C2E6}" destId="{A17DB128-9CEE-4BCC-9737-8B0FBB7E14C8}" srcOrd="2" destOrd="0" parTransId="{958136CB-45BC-43C9-BB9C-2CC249D81324}" sibTransId="{EF18D6AB-201E-4828-80D7-C90F47FCE3A6}"/>
    <dgm:cxn modelId="{8FB62681-48E1-40D5-A398-B95DCAB43AC6}" type="presOf" srcId="{22FFEE00-C7C8-443B-95A3-686B65D4A235}" destId="{97C85446-272A-4778-AECB-9FA4A99D0CAC}" srcOrd="0" destOrd="0" presId="urn:microsoft.com/office/officeart/2018/2/layout/IconVerticalSolidList"/>
    <dgm:cxn modelId="{AF077682-7868-45AA-A604-96A55EE73D7F}" srcId="{957ED093-279A-48FC-97E9-5714C586C2E6}" destId="{22FFEE00-C7C8-443B-95A3-686B65D4A235}" srcOrd="1" destOrd="0" parTransId="{227F2EC1-626A-4276-B4B9-7DB214F44820}" sibTransId="{22C49C19-BC1D-401E-92B4-AB0427E2ED1E}"/>
    <dgm:cxn modelId="{1425979C-5630-4ACD-A053-79DD5D6983E4}" srcId="{957ED093-279A-48FC-97E9-5714C586C2E6}" destId="{EF65F918-4F40-4737-94B2-DD7FE48B7A66}" srcOrd="0" destOrd="0" parTransId="{A303BE9D-1CAF-48F5-A761-CCD4D2B1D9C4}" sibTransId="{BC2460CA-B55C-4185-B8C2-E9A1EF1A2868}"/>
    <dgm:cxn modelId="{2691A29F-6358-4B42-92E6-E28061DB0033}" type="presOf" srcId="{EF65F918-4F40-4737-94B2-DD7FE48B7A66}" destId="{33587A7A-20B9-43A9-8743-3FDEF425E84C}" srcOrd="0" destOrd="0" presId="urn:microsoft.com/office/officeart/2018/2/layout/IconVerticalSolidList"/>
    <dgm:cxn modelId="{C55981D2-F9FD-4DB9-AB0A-B8EEC864445D}" type="presOf" srcId="{957ED093-279A-48FC-97E9-5714C586C2E6}" destId="{A4F3676E-DC8A-49AE-B610-DF54347CAC02}" srcOrd="0" destOrd="0" presId="urn:microsoft.com/office/officeart/2018/2/layout/IconVerticalSolidList"/>
    <dgm:cxn modelId="{C7672A6D-5231-498F-9352-45C0C417104C}" type="presParOf" srcId="{A4F3676E-DC8A-49AE-B610-DF54347CAC02}" destId="{E0AEF695-06BC-4BB6-A48F-30C72655BDC9}" srcOrd="0" destOrd="0" presId="urn:microsoft.com/office/officeart/2018/2/layout/IconVerticalSolidList"/>
    <dgm:cxn modelId="{6BB32900-B34A-4CF4-BC2A-29775D6E6A5C}" type="presParOf" srcId="{E0AEF695-06BC-4BB6-A48F-30C72655BDC9}" destId="{98866186-5104-4BA8-A2A8-C64E40F9EF6C}" srcOrd="0" destOrd="0" presId="urn:microsoft.com/office/officeart/2018/2/layout/IconVerticalSolidList"/>
    <dgm:cxn modelId="{2166DC9E-0C83-435E-BDF1-30DCDD488730}" type="presParOf" srcId="{E0AEF695-06BC-4BB6-A48F-30C72655BDC9}" destId="{D73E3C3D-F0BC-42A8-9E07-7556B62B1593}" srcOrd="1" destOrd="0" presId="urn:microsoft.com/office/officeart/2018/2/layout/IconVerticalSolidList"/>
    <dgm:cxn modelId="{A93C538A-C34C-4487-81BF-F6239139A73E}" type="presParOf" srcId="{E0AEF695-06BC-4BB6-A48F-30C72655BDC9}" destId="{35FA0147-3C9B-4931-84F6-08AA9C10193D}" srcOrd="2" destOrd="0" presId="urn:microsoft.com/office/officeart/2018/2/layout/IconVerticalSolidList"/>
    <dgm:cxn modelId="{4125A444-5211-4397-B72B-E072780572B9}" type="presParOf" srcId="{E0AEF695-06BC-4BB6-A48F-30C72655BDC9}" destId="{33587A7A-20B9-43A9-8743-3FDEF425E84C}" srcOrd="3" destOrd="0" presId="urn:microsoft.com/office/officeart/2018/2/layout/IconVerticalSolidList"/>
    <dgm:cxn modelId="{B1590A1E-8FFE-479B-94BA-6E10C38C51DA}" type="presParOf" srcId="{A4F3676E-DC8A-49AE-B610-DF54347CAC02}" destId="{1BECD0C8-40A1-4BC4-894C-E4BDE786A4A3}" srcOrd="1" destOrd="0" presId="urn:microsoft.com/office/officeart/2018/2/layout/IconVerticalSolidList"/>
    <dgm:cxn modelId="{A52D1FBE-8830-436B-84D8-473C6F89026A}" type="presParOf" srcId="{A4F3676E-DC8A-49AE-B610-DF54347CAC02}" destId="{620F9B16-038A-46D0-94A8-5057C03EDC9C}" srcOrd="2" destOrd="0" presId="urn:microsoft.com/office/officeart/2018/2/layout/IconVerticalSolidList"/>
    <dgm:cxn modelId="{3CD861B9-A8D0-499D-83BF-0545609BE179}" type="presParOf" srcId="{620F9B16-038A-46D0-94A8-5057C03EDC9C}" destId="{A1FD1768-74AF-48EF-B94B-8C3310F60751}" srcOrd="0" destOrd="0" presId="urn:microsoft.com/office/officeart/2018/2/layout/IconVerticalSolidList"/>
    <dgm:cxn modelId="{DCD66747-0264-4A06-85AE-53E447F54A27}" type="presParOf" srcId="{620F9B16-038A-46D0-94A8-5057C03EDC9C}" destId="{FBDF1F2D-37FA-4C07-AFE0-75A4D2B76DF7}" srcOrd="1" destOrd="0" presId="urn:microsoft.com/office/officeart/2018/2/layout/IconVerticalSolidList"/>
    <dgm:cxn modelId="{2BDFDEE9-97BD-4217-B9B2-CEF7481C2A21}" type="presParOf" srcId="{620F9B16-038A-46D0-94A8-5057C03EDC9C}" destId="{DD5C88CC-8279-4302-AE77-E0FA4B84AB22}" srcOrd="2" destOrd="0" presId="urn:microsoft.com/office/officeart/2018/2/layout/IconVerticalSolidList"/>
    <dgm:cxn modelId="{B9C7954E-93AE-4AAA-970F-70046B826C35}" type="presParOf" srcId="{620F9B16-038A-46D0-94A8-5057C03EDC9C}" destId="{97C85446-272A-4778-AECB-9FA4A99D0CAC}" srcOrd="3" destOrd="0" presId="urn:microsoft.com/office/officeart/2018/2/layout/IconVerticalSolidList"/>
    <dgm:cxn modelId="{C75ED4BB-4F41-4C14-A10C-E83B86042796}" type="presParOf" srcId="{A4F3676E-DC8A-49AE-B610-DF54347CAC02}" destId="{15AFC7CC-880F-45B1-891F-A0C0EA3554A7}" srcOrd="3" destOrd="0" presId="urn:microsoft.com/office/officeart/2018/2/layout/IconVerticalSolidList"/>
    <dgm:cxn modelId="{438F2D96-A348-4923-B764-2F9D2814F91A}" type="presParOf" srcId="{A4F3676E-DC8A-49AE-B610-DF54347CAC02}" destId="{44252582-8A58-42D9-B6EB-7FD92D6FFDCE}" srcOrd="4" destOrd="0" presId="urn:microsoft.com/office/officeart/2018/2/layout/IconVerticalSolidList"/>
    <dgm:cxn modelId="{2453D30B-4711-453B-95EC-4F1380C0E3DF}" type="presParOf" srcId="{44252582-8A58-42D9-B6EB-7FD92D6FFDCE}" destId="{CC7BC2E9-7A56-44C9-A576-95D9A920ED50}" srcOrd="0" destOrd="0" presId="urn:microsoft.com/office/officeart/2018/2/layout/IconVerticalSolidList"/>
    <dgm:cxn modelId="{7D8320C2-5B83-455A-93A6-0ABFC1D2146C}" type="presParOf" srcId="{44252582-8A58-42D9-B6EB-7FD92D6FFDCE}" destId="{8A0819FD-B0EA-4BB4-9978-F4C8BC4CB675}" srcOrd="1" destOrd="0" presId="urn:microsoft.com/office/officeart/2018/2/layout/IconVerticalSolidList"/>
    <dgm:cxn modelId="{E46D3491-7E3A-4576-B87C-B1047C6765D1}" type="presParOf" srcId="{44252582-8A58-42D9-B6EB-7FD92D6FFDCE}" destId="{0D70A08F-B516-4B9F-A0C2-1369A047F0EA}" srcOrd="2" destOrd="0" presId="urn:microsoft.com/office/officeart/2018/2/layout/IconVerticalSolidList"/>
    <dgm:cxn modelId="{336BA30E-09B5-466E-94E2-761CEDCA3708}" type="presParOf" srcId="{44252582-8A58-42D9-B6EB-7FD92D6FFDCE}" destId="{FF28B4DF-F963-4911-AE85-930714C9D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ED093-279A-48FC-97E9-5714C586C2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F65F918-4F40-4737-94B2-DD7FE48B7A6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Multi-task learning model</a:t>
          </a:r>
          <a:endParaRPr lang="en-US" dirty="0"/>
        </a:p>
      </dgm:t>
    </dgm:pt>
    <dgm:pt modelId="{A303BE9D-1CAF-48F5-A761-CCD4D2B1D9C4}" type="parTrans" cxnId="{1425979C-5630-4ACD-A053-79DD5D6983E4}">
      <dgm:prSet/>
      <dgm:spPr/>
      <dgm:t>
        <a:bodyPr/>
        <a:lstStyle/>
        <a:p>
          <a:endParaRPr lang="en-US"/>
        </a:p>
      </dgm:t>
    </dgm:pt>
    <dgm:pt modelId="{BC2460CA-B55C-4185-B8C2-E9A1EF1A2868}" type="sibTrans" cxnId="{1425979C-5630-4ACD-A053-79DD5D6983E4}">
      <dgm:prSet/>
      <dgm:spPr/>
      <dgm:t>
        <a:bodyPr/>
        <a:lstStyle/>
        <a:p>
          <a:endParaRPr lang="en-US"/>
        </a:p>
      </dgm:t>
    </dgm:pt>
    <dgm:pt modelId="{22FFEE00-C7C8-443B-95A3-686B65D4A2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Understands the literal meaning of the word and embeds them.</a:t>
          </a:r>
          <a:endParaRPr lang="en-US" dirty="0"/>
        </a:p>
      </dgm:t>
    </dgm:pt>
    <dgm:pt modelId="{227F2EC1-626A-4276-B4B9-7DB214F44820}" type="parTrans" cxnId="{AF077682-7868-45AA-A604-96A55EE73D7F}">
      <dgm:prSet/>
      <dgm:spPr/>
      <dgm:t>
        <a:bodyPr/>
        <a:lstStyle/>
        <a:p>
          <a:endParaRPr lang="en-US"/>
        </a:p>
      </dgm:t>
    </dgm:pt>
    <dgm:pt modelId="{22C49C19-BC1D-401E-92B4-AB0427E2ED1E}" type="sibTrans" cxnId="{AF077682-7868-45AA-A604-96A55EE73D7F}">
      <dgm:prSet/>
      <dgm:spPr/>
      <dgm:t>
        <a:bodyPr/>
        <a:lstStyle/>
        <a:p>
          <a:endParaRPr lang="en-US"/>
        </a:p>
      </dgm:t>
    </dgm:pt>
    <dgm:pt modelId="{A17DB128-9CEE-4BCC-9737-8B0FBB7E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State of the art model</a:t>
          </a:r>
          <a:endParaRPr lang="en-US" dirty="0"/>
        </a:p>
      </dgm:t>
    </dgm:pt>
    <dgm:pt modelId="{958136CB-45BC-43C9-BB9C-2CC249D81324}" type="parTrans" cxnId="{F16AD155-3E94-4D5A-8FC8-3D9D3761D84E}">
      <dgm:prSet/>
      <dgm:spPr/>
      <dgm:t>
        <a:bodyPr/>
        <a:lstStyle/>
        <a:p>
          <a:endParaRPr lang="en-US"/>
        </a:p>
      </dgm:t>
    </dgm:pt>
    <dgm:pt modelId="{EF18D6AB-201E-4828-80D7-C90F47FCE3A6}" type="sibTrans" cxnId="{F16AD155-3E94-4D5A-8FC8-3D9D3761D84E}">
      <dgm:prSet/>
      <dgm:spPr/>
      <dgm:t>
        <a:bodyPr/>
        <a:lstStyle/>
        <a:p>
          <a:endParaRPr lang="en-US"/>
        </a:p>
      </dgm:t>
    </dgm:pt>
    <dgm:pt modelId="{EDBF3562-6736-4819-81C7-54E942164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PageRank </a:t>
          </a:r>
          <a:r>
            <a:rPr lang="en-US" dirty="0"/>
            <a:t>algorithm</a:t>
          </a:r>
        </a:p>
      </dgm:t>
    </dgm:pt>
    <dgm:pt modelId="{1F2A4736-A0D7-421C-AFCB-EF8B6C0885D6}" type="parTrans" cxnId="{2FAD0DD1-7C72-461B-AFF9-ADF4CA6D93A3}">
      <dgm:prSet/>
      <dgm:spPr/>
    </dgm:pt>
    <dgm:pt modelId="{CED4429C-6012-4FB3-88C6-839BB10BB4B1}" type="sibTrans" cxnId="{2FAD0DD1-7C72-461B-AFF9-ADF4CA6D93A3}">
      <dgm:prSet/>
      <dgm:spPr/>
    </dgm:pt>
    <dgm:pt modelId="{A4F3676E-DC8A-49AE-B610-DF54347CAC02}" type="pres">
      <dgm:prSet presAssocID="{957ED093-279A-48FC-97E9-5714C586C2E6}" presName="root" presStyleCnt="0">
        <dgm:presLayoutVars>
          <dgm:dir/>
          <dgm:resizeHandles val="exact"/>
        </dgm:presLayoutVars>
      </dgm:prSet>
      <dgm:spPr/>
    </dgm:pt>
    <dgm:pt modelId="{E0AEF695-06BC-4BB6-A48F-30C72655BDC9}" type="pres">
      <dgm:prSet presAssocID="{EF65F918-4F40-4737-94B2-DD7FE48B7A66}" presName="compNode" presStyleCnt="0"/>
      <dgm:spPr/>
    </dgm:pt>
    <dgm:pt modelId="{98866186-5104-4BA8-A2A8-C64E40F9EF6C}" type="pres">
      <dgm:prSet presAssocID="{EF65F918-4F40-4737-94B2-DD7FE48B7A66}" presName="bgRect" presStyleLbl="bgShp" presStyleIdx="0" presStyleCnt="4"/>
      <dgm:spPr>
        <a:solidFill>
          <a:schemeClr val="accent2"/>
        </a:solidFill>
      </dgm:spPr>
    </dgm:pt>
    <dgm:pt modelId="{D73E3C3D-F0BC-42A8-9E07-7556B62B1593}" type="pres">
      <dgm:prSet presAssocID="{EF65F918-4F40-4737-94B2-DD7FE48B7A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5FA0147-3C9B-4931-84F6-08AA9C10193D}" type="pres">
      <dgm:prSet presAssocID="{EF65F918-4F40-4737-94B2-DD7FE48B7A66}" presName="spaceRect" presStyleCnt="0"/>
      <dgm:spPr/>
    </dgm:pt>
    <dgm:pt modelId="{33587A7A-20B9-43A9-8743-3FDEF425E84C}" type="pres">
      <dgm:prSet presAssocID="{EF65F918-4F40-4737-94B2-DD7FE48B7A66}" presName="parTx" presStyleLbl="revTx" presStyleIdx="0" presStyleCnt="4">
        <dgm:presLayoutVars>
          <dgm:chMax val="0"/>
          <dgm:chPref val="0"/>
        </dgm:presLayoutVars>
      </dgm:prSet>
      <dgm:spPr/>
    </dgm:pt>
    <dgm:pt modelId="{1BECD0C8-40A1-4BC4-894C-E4BDE786A4A3}" type="pres">
      <dgm:prSet presAssocID="{BC2460CA-B55C-4185-B8C2-E9A1EF1A2868}" presName="sibTrans" presStyleCnt="0"/>
      <dgm:spPr/>
    </dgm:pt>
    <dgm:pt modelId="{620F9B16-038A-46D0-94A8-5057C03EDC9C}" type="pres">
      <dgm:prSet presAssocID="{22FFEE00-C7C8-443B-95A3-686B65D4A235}" presName="compNode" presStyleCnt="0"/>
      <dgm:spPr/>
    </dgm:pt>
    <dgm:pt modelId="{A1FD1768-74AF-48EF-B94B-8C3310F60751}" type="pres">
      <dgm:prSet presAssocID="{22FFEE00-C7C8-443B-95A3-686B65D4A235}" presName="bgRect" presStyleLbl="bgShp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FBDF1F2D-37FA-4C07-AFE0-75A4D2B76DF7}" type="pres">
      <dgm:prSet presAssocID="{22FFEE00-C7C8-443B-95A3-686B65D4A2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D5C88CC-8279-4302-AE77-E0FA4B84AB22}" type="pres">
      <dgm:prSet presAssocID="{22FFEE00-C7C8-443B-95A3-686B65D4A235}" presName="spaceRect" presStyleCnt="0"/>
      <dgm:spPr/>
    </dgm:pt>
    <dgm:pt modelId="{97C85446-272A-4778-AECB-9FA4A99D0CAC}" type="pres">
      <dgm:prSet presAssocID="{22FFEE00-C7C8-443B-95A3-686B65D4A235}" presName="parTx" presStyleLbl="revTx" presStyleIdx="1" presStyleCnt="4">
        <dgm:presLayoutVars>
          <dgm:chMax val="0"/>
          <dgm:chPref val="0"/>
        </dgm:presLayoutVars>
      </dgm:prSet>
      <dgm:spPr/>
    </dgm:pt>
    <dgm:pt modelId="{15AFC7CC-880F-45B1-891F-A0C0EA3554A7}" type="pres">
      <dgm:prSet presAssocID="{22C49C19-BC1D-401E-92B4-AB0427E2ED1E}" presName="sibTrans" presStyleCnt="0"/>
      <dgm:spPr/>
    </dgm:pt>
    <dgm:pt modelId="{44252582-8A58-42D9-B6EB-7FD92D6FFDCE}" type="pres">
      <dgm:prSet presAssocID="{A17DB128-9CEE-4BCC-9737-8B0FBB7E14C8}" presName="compNode" presStyleCnt="0"/>
      <dgm:spPr/>
    </dgm:pt>
    <dgm:pt modelId="{CC7BC2E9-7A56-44C9-A576-95D9A920ED50}" type="pres">
      <dgm:prSet presAssocID="{A17DB128-9CEE-4BCC-9737-8B0FBB7E14C8}" presName="bgRect" presStyleLbl="bgShp" presStyleIdx="2" presStyleCnt="4"/>
      <dgm:spPr/>
    </dgm:pt>
    <dgm:pt modelId="{8A0819FD-B0EA-4BB4-9978-F4C8BC4CB675}" type="pres">
      <dgm:prSet presAssocID="{A17DB128-9CEE-4BCC-9737-8B0FBB7E14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0D70A08F-B516-4B9F-A0C2-1369A047F0EA}" type="pres">
      <dgm:prSet presAssocID="{A17DB128-9CEE-4BCC-9737-8B0FBB7E14C8}" presName="spaceRect" presStyleCnt="0"/>
      <dgm:spPr/>
    </dgm:pt>
    <dgm:pt modelId="{FF28B4DF-F963-4911-AE85-930714C9DE69}" type="pres">
      <dgm:prSet presAssocID="{A17DB128-9CEE-4BCC-9737-8B0FBB7E14C8}" presName="parTx" presStyleLbl="revTx" presStyleIdx="2" presStyleCnt="4">
        <dgm:presLayoutVars>
          <dgm:chMax val="0"/>
          <dgm:chPref val="0"/>
        </dgm:presLayoutVars>
      </dgm:prSet>
      <dgm:spPr/>
    </dgm:pt>
    <dgm:pt modelId="{DEE45F38-8682-4A65-86F5-6DED9A8ADEFC}" type="pres">
      <dgm:prSet presAssocID="{EF18D6AB-201E-4828-80D7-C90F47FCE3A6}" presName="sibTrans" presStyleCnt="0"/>
      <dgm:spPr/>
    </dgm:pt>
    <dgm:pt modelId="{2DB38EB5-FB52-496E-BE75-16B013EA5B91}" type="pres">
      <dgm:prSet presAssocID="{EDBF3562-6736-4819-81C7-54E942164F8A}" presName="compNode" presStyleCnt="0"/>
      <dgm:spPr/>
    </dgm:pt>
    <dgm:pt modelId="{AF940CCD-F9F5-4D77-B8DE-623F21271F46}" type="pres">
      <dgm:prSet presAssocID="{EDBF3562-6736-4819-81C7-54E942164F8A}" presName="bgRect" presStyleLbl="bgShp" presStyleIdx="3" presStyleCnt="4"/>
      <dgm:spPr/>
    </dgm:pt>
    <dgm:pt modelId="{A1459A82-E3EA-4A3E-B45E-9F1920801C3C}" type="pres">
      <dgm:prSet presAssocID="{EDBF3562-6736-4819-81C7-54E942164F8A}" presName="iconRect" presStyleLbl="node1" presStyleIdx="3" presStyleCnt="4"/>
      <dgm:spPr/>
    </dgm:pt>
    <dgm:pt modelId="{824FC4EB-DD74-4465-9570-67EE87316EF0}" type="pres">
      <dgm:prSet presAssocID="{EDBF3562-6736-4819-81C7-54E942164F8A}" presName="spaceRect" presStyleCnt="0"/>
      <dgm:spPr/>
    </dgm:pt>
    <dgm:pt modelId="{008B971F-188F-49F2-B38B-01D7B5050F7C}" type="pres">
      <dgm:prSet presAssocID="{EDBF3562-6736-4819-81C7-54E942164F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5C6A23-DC5F-45BF-BE2C-D1FDA04A8A7D}" type="presOf" srcId="{EDBF3562-6736-4819-81C7-54E942164F8A}" destId="{008B971F-188F-49F2-B38B-01D7B5050F7C}" srcOrd="0" destOrd="0" presId="urn:microsoft.com/office/officeart/2018/2/layout/IconVerticalSolidList"/>
    <dgm:cxn modelId="{4FA36A4A-D043-4706-969B-82D2A726C139}" type="presOf" srcId="{A17DB128-9CEE-4BCC-9737-8B0FBB7E14C8}" destId="{FF28B4DF-F963-4911-AE85-930714C9DE69}" srcOrd="0" destOrd="0" presId="urn:microsoft.com/office/officeart/2018/2/layout/IconVerticalSolidList"/>
    <dgm:cxn modelId="{F16AD155-3E94-4D5A-8FC8-3D9D3761D84E}" srcId="{957ED093-279A-48FC-97E9-5714C586C2E6}" destId="{A17DB128-9CEE-4BCC-9737-8B0FBB7E14C8}" srcOrd="2" destOrd="0" parTransId="{958136CB-45BC-43C9-BB9C-2CC249D81324}" sibTransId="{EF18D6AB-201E-4828-80D7-C90F47FCE3A6}"/>
    <dgm:cxn modelId="{8FB62681-48E1-40D5-A398-B95DCAB43AC6}" type="presOf" srcId="{22FFEE00-C7C8-443B-95A3-686B65D4A235}" destId="{97C85446-272A-4778-AECB-9FA4A99D0CAC}" srcOrd="0" destOrd="0" presId="urn:microsoft.com/office/officeart/2018/2/layout/IconVerticalSolidList"/>
    <dgm:cxn modelId="{AF077682-7868-45AA-A604-96A55EE73D7F}" srcId="{957ED093-279A-48FC-97E9-5714C586C2E6}" destId="{22FFEE00-C7C8-443B-95A3-686B65D4A235}" srcOrd="1" destOrd="0" parTransId="{227F2EC1-626A-4276-B4B9-7DB214F44820}" sibTransId="{22C49C19-BC1D-401E-92B4-AB0427E2ED1E}"/>
    <dgm:cxn modelId="{1425979C-5630-4ACD-A053-79DD5D6983E4}" srcId="{957ED093-279A-48FC-97E9-5714C586C2E6}" destId="{EF65F918-4F40-4737-94B2-DD7FE48B7A66}" srcOrd="0" destOrd="0" parTransId="{A303BE9D-1CAF-48F5-A761-CCD4D2B1D9C4}" sibTransId="{BC2460CA-B55C-4185-B8C2-E9A1EF1A2868}"/>
    <dgm:cxn modelId="{2691A29F-6358-4B42-92E6-E28061DB0033}" type="presOf" srcId="{EF65F918-4F40-4737-94B2-DD7FE48B7A66}" destId="{33587A7A-20B9-43A9-8743-3FDEF425E84C}" srcOrd="0" destOrd="0" presId="urn:microsoft.com/office/officeart/2018/2/layout/IconVerticalSolidList"/>
    <dgm:cxn modelId="{2FAD0DD1-7C72-461B-AFF9-ADF4CA6D93A3}" srcId="{957ED093-279A-48FC-97E9-5714C586C2E6}" destId="{EDBF3562-6736-4819-81C7-54E942164F8A}" srcOrd="3" destOrd="0" parTransId="{1F2A4736-A0D7-421C-AFCB-EF8B6C0885D6}" sibTransId="{CED4429C-6012-4FB3-88C6-839BB10BB4B1}"/>
    <dgm:cxn modelId="{C55981D2-F9FD-4DB9-AB0A-B8EEC864445D}" type="presOf" srcId="{957ED093-279A-48FC-97E9-5714C586C2E6}" destId="{A4F3676E-DC8A-49AE-B610-DF54347CAC02}" srcOrd="0" destOrd="0" presId="urn:microsoft.com/office/officeart/2018/2/layout/IconVerticalSolidList"/>
    <dgm:cxn modelId="{C7672A6D-5231-498F-9352-45C0C417104C}" type="presParOf" srcId="{A4F3676E-DC8A-49AE-B610-DF54347CAC02}" destId="{E0AEF695-06BC-4BB6-A48F-30C72655BDC9}" srcOrd="0" destOrd="0" presId="urn:microsoft.com/office/officeart/2018/2/layout/IconVerticalSolidList"/>
    <dgm:cxn modelId="{6BB32900-B34A-4CF4-BC2A-29775D6E6A5C}" type="presParOf" srcId="{E0AEF695-06BC-4BB6-A48F-30C72655BDC9}" destId="{98866186-5104-4BA8-A2A8-C64E40F9EF6C}" srcOrd="0" destOrd="0" presId="urn:microsoft.com/office/officeart/2018/2/layout/IconVerticalSolidList"/>
    <dgm:cxn modelId="{2166DC9E-0C83-435E-BDF1-30DCDD488730}" type="presParOf" srcId="{E0AEF695-06BC-4BB6-A48F-30C72655BDC9}" destId="{D73E3C3D-F0BC-42A8-9E07-7556B62B1593}" srcOrd="1" destOrd="0" presId="urn:microsoft.com/office/officeart/2018/2/layout/IconVerticalSolidList"/>
    <dgm:cxn modelId="{A93C538A-C34C-4487-81BF-F6239139A73E}" type="presParOf" srcId="{E0AEF695-06BC-4BB6-A48F-30C72655BDC9}" destId="{35FA0147-3C9B-4931-84F6-08AA9C10193D}" srcOrd="2" destOrd="0" presId="urn:microsoft.com/office/officeart/2018/2/layout/IconVerticalSolidList"/>
    <dgm:cxn modelId="{4125A444-5211-4397-B72B-E072780572B9}" type="presParOf" srcId="{E0AEF695-06BC-4BB6-A48F-30C72655BDC9}" destId="{33587A7A-20B9-43A9-8743-3FDEF425E84C}" srcOrd="3" destOrd="0" presId="urn:microsoft.com/office/officeart/2018/2/layout/IconVerticalSolidList"/>
    <dgm:cxn modelId="{B1590A1E-8FFE-479B-94BA-6E10C38C51DA}" type="presParOf" srcId="{A4F3676E-DC8A-49AE-B610-DF54347CAC02}" destId="{1BECD0C8-40A1-4BC4-894C-E4BDE786A4A3}" srcOrd="1" destOrd="0" presId="urn:microsoft.com/office/officeart/2018/2/layout/IconVerticalSolidList"/>
    <dgm:cxn modelId="{A52D1FBE-8830-436B-84D8-473C6F89026A}" type="presParOf" srcId="{A4F3676E-DC8A-49AE-B610-DF54347CAC02}" destId="{620F9B16-038A-46D0-94A8-5057C03EDC9C}" srcOrd="2" destOrd="0" presId="urn:microsoft.com/office/officeart/2018/2/layout/IconVerticalSolidList"/>
    <dgm:cxn modelId="{3CD861B9-A8D0-499D-83BF-0545609BE179}" type="presParOf" srcId="{620F9B16-038A-46D0-94A8-5057C03EDC9C}" destId="{A1FD1768-74AF-48EF-B94B-8C3310F60751}" srcOrd="0" destOrd="0" presId="urn:microsoft.com/office/officeart/2018/2/layout/IconVerticalSolidList"/>
    <dgm:cxn modelId="{DCD66747-0264-4A06-85AE-53E447F54A27}" type="presParOf" srcId="{620F9B16-038A-46D0-94A8-5057C03EDC9C}" destId="{FBDF1F2D-37FA-4C07-AFE0-75A4D2B76DF7}" srcOrd="1" destOrd="0" presId="urn:microsoft.com/office/officeart/2018/2/layout/IconVerticalSolidList"/>
    <dgm:cxn modelId="{2BDFDEE9-97BD-4217-B9B2-CEF7481C2A21}" type="presParOf" srcId="{620F9B16-038A-46D0-94A8-5057C03EDC9C}" destId="{DD5C88CC-8279-4302-AE77-E0FA4B84AB22}" srcOrd="2" destOrd="0" presId="urn:microsoft.com/office/officeart/2018/2/layout/IconVerticalSolidList"/>
    <dgm:cxn modelId="{B9C7954E-93AE-4AAA-970F-70046B826C35}" type="presParOf" srcId="{620F9B16-038A-46D0-94A8-5057C03EDC9C}" destId="{97C85446-272A-4778-AECB-9FA4A99D0CAC}" srcOrd="3" destOrd="0" presId="urn:microsoft.com/office/officeart/2018/2/layout/IconVerticalSolidList"/>
    <dgm:cxn modelId="{C75ED4BB-4F41-4C14-A10C-E83B86042796}" type="presParOf" srcId="{A4F3676E-DC8A-49AE-B610-DF54347CAC02}" destId="{15AFC7CC-880F-45B1-891F-A0C0EA3554A7}" srcOrd="3" destOrd="0" presId="urn:microsoft.com/office/officeart/2018/2/layout/IconVerticalSolidList"/>
    <dgm:cxn modelId="{438F2D96-A348-4923-B764-2F9D2814F91A}" type="presParOf" srcId="{A4F3676E-DC8A-49AE-B610-DF54347CAC02}" destId="{44252582-8A58-42D9-B6EB-7FD92D6FFDCE}" srcOrd="4" destOrd="0" presId="urn:microsoft.com/office/officeart/2018/2/layout/IconVerticalSolidList"/>
    <dgm:cxn modelId="{2453D30B-4711-453B-95EC-4F1380C0E3DF}" type="presParOf" srcId="{44252582-8A58-42D9-B6EB-7FD92D6FFDCE}" destId="{CC7BC2E9-7A56-44C9-A576-95D9A920ED50}" srcOrd="0" destOrd="0" presId="urn:microsoft.com/office/officeart/2018/2/layout/IconVerticalSolidList"/>
    <dgm:cxn modelId="{7D8320C2-5B83-455A-93A6-0ABFC1D2146C}" type="presParOf" srcId="{44252582-8A58-42D9-B6EB-7FD92D6FFDCE}" destId="{8A0819FD-B0EA-4BB4-9978-F4C8BC4CB675}" srcOrd="1" destOrd="0" presId="urn:microsoft.com/office/officeart/2018/2/layout/IconVerticalSolidList"/>
    <dgm:cxn modelId="{E46D3491-7E3A-4576-B87C-B1047C6765D1}" type="presParOf" srcId="{44252582-8A58-42D9-B6EB-7FD92D6FFDCE}" destId="{0D70A08F-B516-4B9F-A0C2-1369A047F0EA}" srcOrd="2" destOrd="0" presId="urn:microsoft.com/office/officeart/2018/2/layout/IconVerticalSolidList"/>
    <dgm:cxn modelId="{336BA30E-09B5-466E-94E2-761CEDCA3708}" type="presParOf" srcId="{44252582-8A58-42D9-B6EB-7FD92D6FFDCE}" destId="{FF28B4DF-F963-4911-AE85-930714C9DE69}" srcOrd="3" destOrd="0" presId="urn:microsoft.com/office/officeart/2018/2/layout/IconVerticalSolidList"/>
    <dgm:cxn modelId="{3A20631F-8B0E-43D1-A4E7-BAAC43D73642}" type="presParOf" srcId="{A4F3676E-DC8A-49AE-B610-DF54347CAC02}" destId="{DEE45F38-8682-4A65-86F5-6DED9A8ADEFC}" srcOrd="5" destOrd="0" presId="urn:microsoft.com/office/officeart/2018/2/layout/IconVerticalSolidList"/>
    <dgm:cxn modelId="{5D2B158A-B680-45BF-9FC7-B6766E1BD712}" type="presParOf" srcId="{A4F3676E-DC8A-49AE-B610-DF54347CAC02}" destId="{2DB38EB5-FB52-496E-BE75-16B013EA5B91}" srcOrd="6" destOrd="0" presId="urn:microsoft.com/office/officeart/2018/2/layout/IconVerticalSolidList"/>
    <dgm:cxn modelId="{DE4A1F2D-533C-4EBA-B306-75481026A100}" type="presParOf" srcId="{2DB38EB5-FB52-496E-BE75-16B013EA5B91}" destId="{AF940CCD-F9F5-4D77-B8DE-623F21271F46}" srcOrd="0" destOrd="0" presId="urn:microsoft.com/office/officeart/2018/2/layout/IconVerticalSolidList"/>
    <dgm:cxn modelId="{B7A4BD86-A117-4D55-B027-303AA80ACE15}" type="presParOf" srcId="{2DB38EB5-FB52-496E-BE75-16B013EA5B91}" destId="{A1459A82-E3EA-4A3E-B45E-9F1920801C3C}" srcOrd="1" destOrd="0" presId="urn:microsoft.com/office/officeart/2018/2/layout/IconVerticalSolidList"/>
    <dgm:cxn modelId="{83EB5EC0-A936-409F-B79C-CC56F636068B}" type="presParOf" srcId="{2DB38EB5-FB52-496E-BE75-16B013EA5B91}" destId="{824FC4EB-DD74-4465-9570-67EE87316EF0}" srcOrd="2" destOrd="0" presId="urn:microsoft.com/office/officeart/2018/2/layout/IconVerticalSolidList"/>
    <dgm:cxn modelId="{66112F21-CC8C-4B92-AE07-E86979828179}" type="presParOf" srcId="{2DB38EB5-FB52-496E-BE75-16B013EA5B91}" destId="{008B971F-188F-49F2-B38B-01D7B5050F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FBB8F-40C2-4D68-8394-B53EC4832328}">
      <dsp:nvSpPr>
        <dsp:cNvPr id="0" name=""/>
        <dsp:cNvSpPr/>
      </dsp:nvSpPr>
      <dsp:spPr>
        <a:xfrm>
          <a:off x="0" y="48809"/>
          <a:ext cx="6478587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Extracted the subtitles from youtube videos and also the summary of those videos.</a:t>
          </a:r>
          <a:endParaRPr lang="en-US" sz="2100" kern="1200"/>
        </a:p>
      </dsp:txBody>
      <dsp:txXfrm>
        <a:off x="40780" y="89589"/>
        <a:ext cx="6397027" cy="753819"/>
      </dsp:txXfrm>
    </dsp:sp>
    <dsp:sp modelId="{61332F96-10EC-45C6-B30D-3511350921FE}">
      <dsp:nvSpPr>
        <dsp:cNvPr id="0" name=""/>
        <dsp:cNvSpPr/>
      </dsp:nvSpPr>
      <dsp:spPr>
        <a:xfrm>
          <a:off x="0" y="944669"/>
          <a:ext cx="6478587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</a:t>
          </a:r>
          <a:r>
            <a:rPr lang="en-US" sz="2100" kern="1200" baseline="0"/>
            <a:t> punctuations in the YouTube subtitles</a:t>
          </a:r>
          <a:endParaRPr lang="en-US" sz="2100" kern="1200"/>
        </a:p>
      </dsp:txBody>
      <dsp:txXfrm>
        <a:off x="40780" y="985449"/>
        <a:ext cx="6397027" cy="753819"/>
      </dsp:txXfrm>
    </dsp:sp>
    <dsp:sp modelId="{F055D2B2-2DC1-4C42-B2D2-F64D3B50F7EE}">
      <dsp:nvSpPr>
        <dsp:cNvPr id="0" name=""/>
        <dsp:cNvSpPr/>
      </dsp:nvSpPr>
      <dsp:spPr>
        <a:xfrm>
          <a:off x="0" y="1840529"/>
          <a:ext cx="6478587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Found libraries – deepcorrect and punctuator to add punctuations to the dataset.</a:t>
          </a:r>
          <a:endParaRPr lang="en-US" sz="2100" kern="1200"/>
        </a:p>
      </dsp:txBody>
      <dsp:txXfrm>
        <a:off x="40780" y="1881309"/>
        <a:ext cx="6397027" cy="753819"/>
      </dsp:txXfrm>
    </dsp:sp>
    <dsp:sp modelId="{F4D646E3-7140-486D-8AE4-91099B5CE306}">
      <dsp:nvSpPr>
        <dsp:cNvPr id="0" name=""/>
        <dsp:cNvSpPr/>
      </dsp:nvSpPr>
      <dsp:spPr>
        <a:xfrm>
          <a:off x="0" y="2736388"/>
          <a:ext cx="6478587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Extracted Short description/Summary did not meet the standard to be as “Golden Summary”</a:t>
          </a:r>
        </a:p>
      </dsp:txBody>
      <dsp:txXfrm>
        <a:off x="40780" y="2777168"/>
        <a:ext cx="6397027" cy="753819"/>
      </dsp:txXfrm>
    </dsp:sp>
    <dsp:sp modelId="{99026BCF-E649-4E5B-A341-C45C9A263282}">
      <dsp:nvSpPr>
        <dsp:cNvPr id="0" name=""/>
        <dsp:cNvSpPr/>
      </dsp:nvSpPr>
      <dsp:spPr>
        <a:xfrm>
          <a:off x="0" y="3632249"/>
          <a:ext cx="6478587" cy="8353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The summary in the videos was not enough and sometimes was a mere sentence.</a:t>
          </a:r>
          <a:endParaRPr lang="en-US" sz="2100" kern="1200"/>
        </a:p>
      </dsp:txBody>
      <dsp:txXfrm>
        <a:off x="40780" y="3673029"/>
        <a:ext cx="6397027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8DFD-CB5A-4EB9-9AEA-0713C6F02F70}">
      <dsp:nvSpPr>
        <dsp:cNvPr id="0" name=""/>
        <dsp:cNvSpPr/>
      </dsp:nvSpPr>
      <dsp:spPr>
        <a:xfrm>
          <a:off x="1502602" y="519"/>
          <a:ext cx="3473383" cy="20840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Found</a:t>
          </a:r>
          <a:r>
            <a:rPr lang="en-US" sz="2400" kern="1200" baseline="0" dirty="0"/>
            <a:t> BBC dataset which had both summary and article</a:t>
          </a:r>
          <a:endParaRPr lang="en-US" sz="2400" kern="1200" dirty="0"/>
        </a:p>
      </dsp:txBody>
      <dsp:txXfrm>
        <a:off x="1502602" y="519"/>
        <a:ext cx="3473383" cy="2084030"/>
      </dsp:txXfrm>
    </dsp:sp>
    <dsp:sp modelId="{2EE193F1-305B-4FCA-B073-900189B2ADA3}">
      <dsp:nvSpPr>
        <dsp:cNvPr id="0" name=""/>
        <dsp:cNvSpPr/>
      </dsp:nvSpPr>
      <dsp:spPr>
        <a:xfrm>
          <a:off x="1502602" y="2431888"/>
          <a:ext cx="3473383" cy="208403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Dataset had only 2000 records which held us from generating abstractive text summarization</a:t>
          </a:r>
          <a:endParaRPr lang="en-US" sz="2400" kern="1200" dirty="0"/>
        </a:p>
      </dsp:txBody>
      <dsp:txXfrm>
        <a:off x="1502602" y="2431888"/>
        <a:ext cx="3473383" cy="2084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0A9E-AE9A-4EA2-BABC-84138629B451}">
      <dsp:nvSpPr>
        <dsp:cNvPr id="0" name=""/>
        <dsp:cNvSpPr/>
      </dsp:nvSpPr>
      <dsp:spPr>
        <a:xfrm>
          <a:off x="0" y="218909"/>
          <a:ext cx="647858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TF-IDF SentenceRanking</a:t>
          </a:r>
          <a:endParaRPr lang="en-US" sz="3900" kern="1200"/>
        </a:p>
      </dsp:txBody>
      <dsp:txXfrm>
        <a:off x="45663" y="264572"/>
        <a:ext cx="6387261" cy="844089"/>
      </dsp:txXfrm>
    </dsp:sp>
    <dsp:sp modelId="{AF19AB23-7188-42EC-BAC2-B90F72A06F16}">
      <dsp:nvSpPr>
        <dsp:cNvPr id="0" name=""/>
        <dsp:cNvSpPr/>
      </dsp:nvSpPr>
      <dsp:spPr>
        <a:xfrm>
          <a:off x="0" y="1266644"/>
          <a:ext cx="6478587" cy="9354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Glove/Fasttext  vector and SIF</a:t>
          </a:r>
          <a:endParaRPr lang="en-US" sz="3900" kern="1200"/>
        </a:p>
      </dsp:txBody>
      <dsp:txXfrm>
        <a:off x="45663" y="1312307"/>
        <a:ext cx="6387261" cy="844089"/>
      </dsp:txXfrm>
    </dsp:sp>
    <dsp:sp modelId="{0CC07165-E9ED-4EBB-AB42-103EBFA6F143}">
      <dsp:nvSpPr>
        <dsp:cNvPr id="0" name=""/>
        <dsp:cNvSpPr/>
      </dsp:nvSpPr>
      <dsp:spPr>
        <a:xfrm>
          <a:off x="0" y="2314379"/>
          <a:ext cx="6478587" cy="9354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Skip-thought vectors</a:t>
          </a:r>
          <a:endParaRPr lang="en-US" sz="3900" kern="1200"/>
        </a:p>
      </dsp:txBody>
      <dsp:txXfrm>
        <a:off x="45663" y="2360042"/>
        <a:ext cx="6387261" cy="844089"/>
      </dsp:txXfrm>
    </dsp:sp>
    <dsp:sp modelId="{3A53BE50-BF56-4B82-9400-08322D9FA8B7}">
      <dsp:nvSpPr>
        <dsp:cNvPr id="0" name=""/>
        <dsp:cNvSpPr/>
      </dsp:nvSpPr>
      <dsp:spPr>
        <a:xfrm>
          <a:off x="0" y="3362114"/>
          <a:ext cx="6478587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Universal sentence encoder</a:t>
          </a:r>
          <a:endParaRPr lang="en-US" sz="3900" kern="1200"/>
        </a:p>
      </dsp:txBody>
      <dsp:txXfrm>
        <a:off x="45663" y="3407777"/>
        <a:ext cx="6387261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75EBF-CD88-4F98-9AC5-4F96F2D746C7}">
      <dsp:nvSpPr>
        <dsp:cNvPr id="0" name=""/>
        <dsp:cNvSpPr/>
      </dsp:nvSpPr>
      <dsp:spPr>
        <a:xfrm>
          <a:off x="0" y="543718"/>
          <a:ext cx="6478587" cy="82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sp:txBody>
      <dsp:txXfrm>
        <a:off x="40266" y="583984"/>
        <a:ext cx="6398055" cy="744318"/>
      </dsp:txXfrm>
    </dsp:sp>
    <dsp:sp modelId="{49DF212F-40EC-46DD-9AF8-D3E1F193628C}">
      <dsp:nvSpPr>
        <dsp:cNvPr id="0" name=""/>
        <dsp:cNvSpPr/>
      </dsp:nvSpPr>
      <dsp:spPr>
        <a:xfrm>
          <a:off x="0" y="1411768"/>
          <a:ext cx="6478587" cy="8248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Sentence will be sorted based on the TF-IDF</a:t>
          </a:r>
          <a:endParaRPr lang="en-US" sz="1500" kern="1200"/>
        </a:p>
      </dsp:txBody>
      <dsp:txXfrm>
        <a:off x="40266" y="1452034"/>
        <a:ext cx="6398055" cy="744318"/>
      </dsp:txXfrm>
    </dsp:sp>
    <dsp:sp modelId="{4167A595-D495-4F1F-A4CD-1C29C343B831}">
      <dsp:nvSpPr>
        <dsp:cNvPr id="0" name=""/>
        <dsp:cNvSpPr/>
      </dsp:nvSpPr>
      <dsp:spPr>
        <a:xfrm>
          <a:off x="0" y="2279819"/>
          <a:ext cx="6478587" cy="8248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Based on the value of information that has to be retained, the summarization length is defined. Optimal value is for 80 percent.</a:t>
          </a:r>
          <a:endParaRPr lang="en-US" sz="1500" kern="1200"/>
        </a:p>
      </dsp:txBody>
      <dsp:txXfrm>
        <a:off x="40266" y="2320085"/>
        <a:ext cx="6398055" cy="744318"/>
      </dsp:txXfrm>
    </dsp:sp>
    <dsp:sp modelId="{FABE2A76-10B4-4CBA-9430-88FEF6B8BA01}">
      <dsp:nvSpPr>
        <dsp:cNvPr id="0" name=""/>
        <dsp:cNvSpPr/>
      </dsp:nvSpPr>
      <dsp:spPr>
        <a:xfrm>
          <a:off x="0" y="3147869"/>
          <a:ext cx="6478587" cy="8248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Sentences</a:t>
          </a:r>
          <a:r>
            <a:rPr lang="en-US" sz="1500" kern="1200" baseline="0"/>
            <a:t> with high rank will be used for summarization</a:t>
          </a:r>
          <a:endParaRPr lang="en-US" sz="1500" kern="1200"/>
        </a:p>
      </dsp:txBody>
      <dsp:txXfrm>
        <a:off x="40266" y="3188135"/>
        <a:ext cx="6398055" cy="744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E5CC7-C5B0-4377-818A-EC6E09ACDB57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8EF32-A43B-4A72-AA82-F3ED18F6DDEE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9F11-3337-4111-B727-3CB2C3946151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Glove word embedding- “</a:t>
          </a:r>
          <a:r>
            <a:rPr lang="en-CA" sz="2000" i="1" kern="1200"/>
            <a:t>Glove uses both Global and local statistics to obtain word vectors”</a:t>
          </a:r>
          <a:r>
            <a:rPr lang="en-CA" sz="2000" kern="1200"/>
            <a:t>. </a:t>
          </a:r>
          <a:endParaRPr lang="en-US" sz="2000" kern="1200"/>
        </a:p>
      </dsp:txBody>
      <dsp:txXfrm>
        <a:off x="1942593" y="329187"/>
        <a:ext cx="3229769" cy="1370205"/>
      </dsp:txXfrm>
    </dsp:sp>
    <dsp:sp modelId="{6A198B17-F88F-42EA-9D3D-335790A864B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9A354-1D0C-41CA-810D-77776F5709E9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7C503-D4D7-4E1A-BFB8-C97270EBC82D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FastText(by Facebook)- “</a:t>
          </a:r>
          <a:r>
            <a:rPr lang="en-CA" sz="2000" i="1" kern="1200"/>
            <a:t>n-grams of each word is feed into NN to avoid situations when no matching word vectors”</a:t>
          </a:r>
          <a:r>
            <a:rPr lang="en-CA" sz="2000" kern="1200"/>
            <a:t>.</a:t>
          </a:r>
          <a:endParaRPr lang="en-US" sz="2000" kern="1200" dirty="0"/>
        </a:p>
      </dsp:txBody>
      <dsp:txXfrm>
        <a:off x="7398947" y="329187"/>
        <a:ext cx="3229769" cy="1370205"/>
      </dsp:txXfrm>
    </dsp:sp>
    <dsp:sp modelId="{83D975CD-8145-41E8-9017-AAD44064FFF7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1E036-E7D9-404A-BDC5-F562CFEFFC8C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3BEF-E9AD-478A-92EB-A40E97369819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SIF </a:t>
          </a:r>
          <a:r>
            <a:rPr lang="en-US" sz="2000" kern="1200"/>
            <a:t> (smooth inverse frequency weighted continuous bag-of-words model of a sentence).</a:t>
          </a:r>
        </a:p>
      </dsp:txBody>
      <dsp:txXfrm>
        <a:off x="1942593" y="2395529"/>
        <a:ext cx="3229769" cy="1370205"/>
      </dsp:txXfrm>
    </dsp:sp>
    <dsp:sp modelId="{C8755B02-0D02-4DF9-840B-A1D17A3D0217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3B43-ABD4-4DE7-88B0-CE2B732F82CE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BE8FE-FC93-4418-AD92-9CBD0081F93F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Cosine similarity is calculated based on SIF calculated for each sentence.</a:t>
          </a:r>
          <a:endParaRPr lang="en-US" sz="2000" kern="1200" dirty="0"/>
        </a:p>
      </dsp:txBody>
      <dsp:txXfrm>
        <a:off x="7398947" y="2395529"/>
        <a:ext cx="3229769" cy="1370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6186-5104-4BA8-A2A8-C64E40F9EF6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C3D-F0BC-42A8-9E07-7556B62B159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7A7A-20B9-43A9-8743-3FDEF425E84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NLTK Sentence tokenizer was used to tokenise the article based on sentence.</a:t>
          </a:r>
          <a:endParaRPr lang="en-US" sz="2100" kern="1200"/>
        </a:p>
      </dsp:txBody>
      <dsp:txXfrm>
        <a:off x="1816103" y="671"/>
        <a:ext cx="4447536" cy="1572384"/>
      </dsp:txXfrm>
    </dsp:sp>
    <dsp:sp modelId="{A1FD1768-74AF-48EF-B94B-8C3310F6075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1F2D-37FA-4C07-AFE0-75A4D2B76DF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85446-272A-4778-AECB-9FA4A99D0CA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is used to embed sentence into a fixed-dimensional vector.</a:t>
          </a:r>
          <a:endParaRPr lang="en-US" sz="2100" kern="1200"/>
        </a:p>
      </dsp:txBody>
      <dsp:txXfrm>
        <a:off x="1816103" y="1966151"/>
        <a:ext cx="4447536" cy="1572384"/>
      </dsp:txXfrm>
    </dsp:sp>
    <dsp:sp modelId="{CC7BC2E9-7A56-44C9-A576-95D9A920ED5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19FD-B0EA-4BB4-9978-F4C8BC4CB67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B4DF-F963-4911-AE85-930714C9DE69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model encodes similar sentence in the nearby vector space and K-means cluster is used to group the related  sentence.</a:t>
          </a:r>
          <a:endParaRPr lang="en-US" sz="2100" kern="1200"/>
        </a:p>
      </dsp:txBody>
      <dsp:txXfrm>
        <a:off x="1816103" y="3931632"/>
        <a:ext cx="4447536" cy="1572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6186-5104-4BA8-A2A8-C64E40F9EF6C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C3D-F0BC-42A8-9E07-7556B62B1593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7A7A-20B9-43A9-8743-3FDEF425E84C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Multi-task learning model</a:t>
          </a:r>
          <a:endParaRPr lang="en-US" sz="2200" kern="1200" dirty="0"/>
        </a:p>
      </dsp:txBody>
      <dsp:txXfrm>
        <a:off x="1337397" y="2284"/>
        <a:ext cx="4926242" cy="1157919"/>
      </dsp:txXfrm>
    </dsp:sp>
    <dsp:sp modelId="{A1FD1768-74AF-48EF-B94B-8C3310F60751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1F2D-37FA-4C07-AFE0-75A4D2B76DF7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85446-272A-4778-AECB-9FA4A99D0CAC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Understands the literal meaning of the word and embeds them.</a:t>
          </a:r>
          <a:endParaRPr lang="en-US" sz="2200" kern="1200" dirty="0"/>
        </a:p>
      </dsp:txBody>
      <dsp:txXfrm>
        <a:off x="1337397" y="1449684"/>
        <a:ext cx="4926242" cy="1157919"/>
      </dsp:txXfrm>
    </dsp:sp>
    <dsp:sp modelId="{CC7BC2E9-7A56-44C9-A576-95D9A920ED50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19FD-B0EA-4BB4-9978-F4C8BC4CB675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B4DF-F963-4911-AE85-930714C9DE69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State of the art model</a:t>
          </a:r>
          <a:endParaRPr lang="en-US" sz="2200" kern="1200" dirty="0"/>
        </a:p>
      </dsp:txBody>
      <dsp:txXfrm>
        <a:off x="1337397" y="2897083"/>
        <a:ext cx="4926242" cy="1157919"/>
      </dsp:txXfrm>
    </dsp:sp>
    <dsp:sp modelId="{AF940CCD-F9F5-4D77-B8DE-623F21271F46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59A82-E3EA-4A3E-B45E-9F1920801C3C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B971F-188F-49F2-B38B-01D7B5050F7C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PageRank </a:t>
          </a:r>
          <a:r>
            <a:rPr lang="en-US" sz="2200" kern="1200" dirty="0"/>
            <a:t>algorithm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A404-C29F-4186-A358-314616CA462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D939-15CC-4DEE-87CA-46D7079C56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8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6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Pre-processing - Removal of special character, digits and one letter words, stop words.</a:t>
            </a:r>
            <a:endParaRPr lang="en-US" dirty="0"/>
          </a:p>
          <a:p>
            <a:r>
              <a:rPr lang="en-US" dirty="0"/>
              <a:t>Calculate the frequency of each word. this is performed in the preprocessed data.</a:t>
            </a:r>
            <a:endParaRPr lang="en-US" dirty="0">
              <a:cs typeface="Calibri"/>
            </a:endParaRPr>
          </a:p>
          <a:p>
            <a:r>
              <a:rPr lang="en-US" dirty="0"/>
              <a:t>Calculate the sentence score using the TF-IDF.</a:t>
            </a:r>
            <a:endParaRPr lang="en-US" dirty="0">
              <a:cs typeface="Calibri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1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Glove-(unlike Word2Vec, Glove doesn’t rely just on local context information i.e. semantics of a word is affected by only surrounding words in Word2Vec whereas Glove uses both local and global statistics to compute vectors for given word)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FastText feeds n-grams(ignoring starting and ending boundaries of a word). (Note: This helps identifying even rare words since it uses only n-gram vectors. Works even for unknown words.)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 an extension to Word2Vec approach instead of feeding words into the neural networks,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400-BE63-40E8-8026-C74919E7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00AA6-117A-458A-9966-12EC61C6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A24-AF16-4264-9229-ADDFEDDC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087-7A7B-401C-B25E-AD78B57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92CD-7F5A-4C95-A62A-AA8290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89A-958B-480C-A579-4B9182B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0E4B-E928-4D4B-8FB7-A5131423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398-401F-4D73-9D68-DD40101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E00-93E6-43CC-B815-8359612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E740-7882-4954-9A9E-DCA856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96C56-CEAB-4F66-B4F3-71A8905D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EC5C7-E48E-4943-9342-A3B245F4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22B-0443-4F5F-B8B2-C5B6DB4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635C-6BED-4D97-B843-15A9B2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09E3-2EA4-4212-B9DD-A2DF4B0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327-5E8C-407E-8742-3E98AAA0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347A-CFE8-4A57-B539-EBEC6DAE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615-17C2-43AA-8C4A-145D453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070-A773-4580-9635-D0DF754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EE76-7FA8-488D-A8F7-44DBBFD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6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87C-0B93-479B-8343-BFEDF4D3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C3B4-2B31-4786-8DC3-152B1A5C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87AA-047F-4C20-A507-8DC3C67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0AC4-DB6D-41F9-82FF-B0DC005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1182-B9E5-4570-9D79-7744B09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1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20D-D52C-4673-A4DE-F3257F2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2F80-1B75-4480-BCD3-E612E956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AA3B-4387-4E29-BEB6-F9B849A4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81D2-F595-4407-A48C-4DFE769B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3E22-D4D6-4442-8195-22FA930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D030-E00A-463D-8C41-4810A15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2BDA-4244-4292-9199-93F3604A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6D3-B3CF-4430-AE98-AB4FBD2C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9371-7FE8-42F4-A6BE-6FF927F0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B98A-5ACB-40D3-B58D-9DC6B342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0180-C9E3-4870-901B-490CDF62C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1831D-4CAF-4809-B787-B911D3A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E4D9-C671-421B-91F5-BD69D93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E24B-8D2D-4EBB-9601-729B051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E72-C38D-423A-A42A-698EB4E4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0E55-0FF8-4DB7-B4FD-85BD674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C6AE-234E-443A-B5DF-CCF4882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E6AB-0C9E-4275-B4F8-9B1E2DC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8C21-6647-4AE0-B773-C6CC6CF6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586A7-CA25-4E85-96EB-F528B6BD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AA2B-C5CA-4428-8F86-340CE66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303-1C9F-4ABE-8834-B2FEE9A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10B-F9E1-4208-AD8A-85749C62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532E-38AA-45CF-B940-C9868464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B51E-4FAF-4DFB-83FE-D8E5EEEA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4BEE-30B0-46F3-BB3D-FDE2A6A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67CE-35DF-463B-8B2E-045903C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1FA3-6CC1-45A0-A944-A78C7340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EBB12-A2EA-490A-916C-472022BA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B5A3-4642-43E9-9214-ABCBF59A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C10-BD30-47D3-8684-ADD830D1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1323-8563-4687-B341-62641F7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82F1-E4A8-479C-B7FF-4BAC5431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85F-5EAB-4F56-89FB-9196F0A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60B2-E35E-4C29-AAB0-A35DB7B3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EFF2-37EE-4F50-BB0B-060AAF8F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41AD-D1E3-4F06-B799-704800F9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4411-7A1F-4C8E-A7E6-03189406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BC462-0003-46D2-922C-D9875BA9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100" kern="1200">
                <a:latin typeface="+mj-lt"/>
                <a:ea typeface="+mj-ea"/>
                <a:cs typeface="+mj-cs"/>
              </a:rPr>
              <a:t>Generating Short Description of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3167-9973-4B46-851F-56BE319F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112080"/>
            <a:ext cx="5235154" cy="12442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Karthikk</a:t>
            </a:r>
            <a:r>
              <a:rPr lang="en-US" sz="1500" dirty="0"/>
              <a:t> </a:t>
            </a:r>
            <a:r>
              <a:rPr lang="en-US" sz="1500" dirty="0" err="1"/>
              <a:t>Tamilmani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Thanigaiselvan</a:t>
            </a:r>
            <a:r>
              <a:rPr lang="en-US" sz="1500" dirty="0"/>
              <a:t> Senthil Shanmugam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Muthukumar</a:t>
            </a:r>
            <a:r>
              <a:rPr lang="en-US" sz="1500" dirty="0"/>
              <a:t> Rajendran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Srikrishna Sasidharan</a:t>
            </a: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B81CE8-22ED-4EF8-BA9C-D7DB19831A65}"/>
              </a:ext>
            </a:extLst>
          </p:cNvPr>
          <p:cNvSpPr txBox="1"/>
          <p:nvPr/>
        </p:nvSpPr>
        <p:spPr>
          <a:xfrm>
            <a:off x="642996" y="4571216"/>
            <a:ext cx="10906008" cy="1023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2B448-9727-4EC8-A6BF-2AE08B7A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5" y="746115"/>
            <a:ext cx="4074643" cy="407812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5900E-A7F8-4C25-BE22-AA7919396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25" y="746115"/>
            <a:ext cx="4074644" cy="3971916"/>
          </a:xfrm>
          <a:prstGeom prst="rect">
            <a:avLst/>
          </a:prstGeom>
        </p:spPr>
      </p:pic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4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E9E59-D5FD-4CCF-8482-018E41CECA64}"/>
              </a:ext>
            </a:extLst>
          </p:cNvPr>
          <p:cNvSpPr txBox="1"/>
          <p:nvPr/>
        </p:nvSpPr>
        <p:spPr>
          <a:xfrm>
            <a:off x="8003520" y="227370"/>
            <a:ext cx="22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Glove/ </a:t>
            </a:r>
            <a:r>
              <a:rPr lang="en-CA" b="1" dirty="0" err="1"/>
              <a:t>FastText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4B8CD-95E5-4459-B568-F13619EE43F3}"/>
              </a:ext>
            </a:extLst>
          </p:cNvPr>
          <p:cNvSpPr txBox="1"/>
          <p:nvPr/>
        </p:nvSpPr>
        <p:spPr>
          <a:xfrm>
            <a:off x="1965864" y="227370"/>
            <a:ext cx="16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Skip-Thought</a:t>
            </a:r>
          </a:p>
        </p:txBody>
      </p:sp>
    </p:spTree>
    <p:extLst>
      <p:ext uri="{BB962C8B-B14F-4D97-AF65-F5344CB8AC3E}">
        <p14:creationId xmlns:p14="http://schemas.microsoft.com/office/powerpoint/2010/main" val="177585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14728-37A3-4023-AA20-18C63864A264}"/>
              </a:ext>
            </a:extLst>
          </p:cNvPr>
          <p:cNvSpPr/>
          <p:nvPr/>
        </p:nvSpPr>
        <p:spPr>
          <a:xfrm>
            <a:off x="4465689" y="2967335"/>
            <a:ext cx="31183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9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00C5E-C339-4197-994B-02884850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Data Extraction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C0A6-E913-474F-A85F-3704123C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163431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6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799D-BF23-4B0D-9379-052792B5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Finding Dataset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65E98-5955-4D40-8246-E22959C88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47314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9B97-4D5D-49F5-B60E-CEC24293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Techniques Used – Extractive Text Summarization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670696-0622-4BE7-A74A-FEADA2E5E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9477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8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6B7-ADBC-4D03-8B3F-1D570A1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TF-IDF Sentence Ranking</a:t>
            </a: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3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Freeform: Shape 3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4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4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4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41166-8AF1-4631-B3CA-F0748940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0744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2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7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2A3C-31E8-402C-A05C-9F46BA6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CA"/>
              <a:t>Glove/ FastText and SIF</a:t>
            </a:r>
          </a:p>
        </p:txBody>
      </p:sp>
      <p:grpSp>
        <p:nvGrpSpPr>
          <p:cNvPr id="113" name="Group 7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60F2F751-BEBE-472A-A676-5284E5FB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933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45DB-41ED-4299-84B4-32DE62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CA" dirty="0"/>
              <a:t>Skip-Thought Vectors and K-Means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A67CC6-96D9-4291-9233-97228A8B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7130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0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45DB-41ED-4299-84B4-32DE62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CA" dirty="0"/>
              <a:t>Universal Sentence Encoder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A67CC6-96D9-4291-9233-97228A8B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750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8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B81CE8-22ED-4EF8-BA9C-D7DB19831A65}"/>
              </a:ext>
            </a:extLst>
          </p:cNvPr>
          <p:cNvSpPr txBox="1"/>
          <p:nvPr/>
        </p:nvSpPr>
        <p:spPr>
          <a:xfrm>
            <a:off x="642996" y="4571216"/>
            <a:ext cx="10906008" cy="1023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4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E9E59-D5FD-4CCF-8482-018E41CECA64}"/>
              </a:ext>
            </a:extLst>
          </p:cNvPr>
          <p:cNvSpPr txBox="1"/>
          <p:nvPr/>
        </p:nvSpPr>
        <p:spPr>
          <a:xfrm>
            <a:off x="7115182" y="207973"/>
            <a:ext cx="28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Universal sentence 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4B8CD-95E5-4459-B568-F13619EE43F3}"/>
              </a:ext>
            </a:extLst>
          </p:cNvPr>
          <p:cNvSpPr txBox="1"/>
          <p:nvPr/>
        </p:nvSpPr>
        <p:spPr>
          <a:xfrm>
            <a:off x="1965864" y="227370"/>
            <a:ext cx="8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TF-IDF</a:t>
            </a:r>
          </a:p>
        </p:txBody>
      </p:sp>
      <p:pic>
        <p:nvPicPr>
          <p:cNvPr id="8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D43758-708E-4162-8BD8-8CBD8A9B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0" y="577305"/>
            <a:ext cx="3888830" cy="424694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6EFECA-062D-4787-BAD8-6F371085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8" y="627965"/>
            <a:ext cx="3889445" cy="40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92F4E2052FDC4A8887633A766C5BC9" ma:contentTypeVersion="4" ma:contentTypeDescription="Create a new document." ma:contentTypeScope="" ma:versionID="2cbe73ea90f1e5b734863d8355645b67">
  <xsd:schema xmlns:xsd="http://www.w3.org/2001/XMLSchema" xmlns:xs="http://www.w3.org/2001/XMLSchema" xmlns:p="http://schemas.microsoft.com/office/2006/metadata/properties" xmlns:ns2="5384f4a2-a2db-44a3-9c37-4ac7efc190ef" xmlns:ns3="47ad3d2d-b408-4dbd-9f92-289069ffb334" targetNamespace="http://schemas.microsoft.com/office/2006/metadata/properties" ma:root="true" ma:fieldsID="b73a4e979a826fd0477de3795f1cae99" ns2:_="" ns3:_="">
    <xsd:import namespace="5384f4a2-a2db-44a3-9c37-4ac7efc190ef"/>
    <xsd:import namespace="47ad3d2d-b408-4dbd-9f92-289069ffb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f4a2-a2db-44a3-9c37-4ac7efc19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d3d2d-b408-4dbd-9f92-289069ffb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ad3d2d-b408-4dbd-9f92-289069ffb334">
      <UserInfo>
        <DisplayName>Rajendran Muthukumar</DisplayName>
        <AccountId>12</AccountId>
        <AccountType/>
      </UserInfo>
      <UserInfo>
        <DisplayName>Karthikk Tamil Mani</DisplayName>
        <AccountId>13</AccountId>
        <AccountType/>
      </UserInfo>
      <UserInfo>
        <DisplayName>Thanigaiselvan Senthil Shanmugam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DDD2261-951F-4DB3-BE40-1C3812A88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f4a2-a2db-44a3-9c37-4ac7efc190ef"/>
    <ds:schemaRef ds:uri="47ad3d2d-b408-4dbd-9f92-289069ffb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845FC-D728-45B4-8BE2-B2D806ED3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741CED-F703-42AF-92A5-79CE689D9CD9}">
  <ds:schemaRefs>
    <ds:schemaRef ds:uri="http://schemas.microsoft.com/office/2006/documentManagement/types"/>
    <ds:schemaRef ds:uri="http://purl.org/dc/dcmitype/"/>
    <ds:schemaRef ds:uri="47ad3d2d-b408-4dbd-9f92-289069ffb334"/>
    <ds:schemaRef ds:uri="http://purl.org/dc/terms/"/>
    <ds:schemaRef ds:uri="http://purl.org/dc/elements/1.1/"/>
    <ds:schemaRef ds:uri="http://schemas.microsoft.com/office/infopath/2007/PartnerControls"/>
    <ds:schemaRef ds:uri="5384f4a2-a2db-44a3-9c37-4ac7efc190ef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507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Generating Short Description of Videos</vt:lpstr>
      <vt:lpstr>Data Extraction</vt:lpstr>
      <vt:lpstr>Finding Dataset</vt:lpstr>
      <vt:lpstr>Techniques Used – Extractive Text Summarization</vt:lpstr>
      <vt:lpstr>TF-IDF Sentence Ranking</vt:lpstr>
      <vt:lpstr>Glove/ FastText and SIF</vt:lpstr>
      <vt:lpstr>Skip-Thought Vectors and K-Means Clustering</vt:lpstr>
      <vt:lpstr>Universal Sentence Encoder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Short Description of Videos</dc:title>
  <dc:creator>Srikrishna Sasidharan</dc:creator>
  <cp:lastModifiedBy>Srikrishna Sasidharan</cp:lastModifiedBy>
  <cp:revision>3</cp:revision>
  <dcterms:created xsi:type="dcterms:W3CDTF">2020-04-06T05:41:17Z</dcterms:created>
  <dcterms:modified xsi:type="dcterms:W3CDTF">2020-04-06T16:17:10Z</dcterms:modified>
</cp:coreProperties>
</file>