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Muthu</a:t>
            </a:r>
            <a:r>
              <a:rPr lang="en-IN" sz="2400" dirty="0"/>
              <a:t> Kumar S</a:t>
            </a:r>
            <a:endParaRPr lang="en-US" sz="2400" dirty="0"/>
          </a:p>
          <a:p>
            <a:r>
              <a:rPr lang="en-US" sz="2400" dirty="0"/>
              <a:t>REGISTER NO: 3122004</a:t>
            </a:r>
            <a:r>
              <a:rPr lang="en-IN" sz="2400" dirty="0"/>
              <a:t>37</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3">
            <a:extLst>
              <a:ext uri="{FF2B5EF4-FFF2-40B4-BE49-F238E27FC236}">
                <a16:creationId xmlns:a16="http://schemas.microsoft.com/office/drawing/2014/main" id="{2AC4C15F-9F08-6438-055A-B53AB585E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40" y="1643856"/>
            <a:ext cx="7372350" cy="4229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17</cp:revision>
  <dcterms:created xsi:type="dcterms:W3CDTF">2024-03-29T15:07:22Z</dcterms:created>
  <dcterms:modified xsi:type="dcterms:W3CDTF">2024-09-26T06:49:23Z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