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5034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707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20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7451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0189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232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539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3478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0980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589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4291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5900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6770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580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398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589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538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5840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547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6226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4668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268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6395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70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6355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Muthukumar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312204913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asunm219unm219ncas2225cc11506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III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4567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363925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294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626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208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600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69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170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0833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7128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4721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2024-09-06T04:58:48Z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