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1.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 name="Shape 17"/>
        <p:cNvGrpSpPr/>
        <p:nvPr/>
      </p:nvGrpSpPr>
      <p:grpSpPr>
        <a:xfrm>
          <a:off x="0" y="0"/>
          <a:ext cx="0" cy="0"/>
          <a:chOff x="0" y="0"/>
          <a:chExt cx="0" cy="0"/>
        </a:xfrm>
      </p:grpSpPr>
      <p:sp>
        <p:nvSpPr>
          <p:cNvPr id="18" name="Google Shape;18;n"/>
          <p:cNvSpPr txBox="1"/>
          <p:nvPr>
            <p:ph idx="2" type="hdr"/>
          </p:nvPr>
        </p:nvSpPr>
        <p:spPr>
          <a:xfrm>
            <a:off x="0" y="0"/>
            <a:ext cx="2971800" cy="4587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9" name="Google Shape;19;n"/>
          <p:cNvSpPr txBox="1"/>
          <p:nvPr>
            <p:ph idx="10" type="dt"/>
          </p:nvPr>
        </p:nvSpPr>
        <p:spPr>
          <a:xfrm>
            <a:off x="3884613" y="0"/>
            <a:ext cx="2971800" cy="4587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0" name="Google Shape;20;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 name="Google Shape;21;n"/>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22" name="Google Shape;22;n"/>
          <p:cNvSpPr txBox="1"/>
          <p:nvPr>
            <p:ph idx="11" type="ftr"/>
          </p:nvPr>
        </p:nvSpPr>
        <p:spPr>
          <a:xfrm>
            <a:off x="0" y="8685213"/>
            <a:ext cx="2971800" cy="4587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3" name="Google Shape;23;n"/>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 name="Google Shape;109;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 name="Google Shape;178;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9" name="Google Shape;199;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7" name="Google Shape;207;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5" name="Google Shape;215;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2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1" name="Google Shape;221;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2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6" name="Google Shape;226;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2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2" name="Google Shape;232;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2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8" name="Google Shape;238;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 name="Google Shape;128;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4" name="Google Shape;134;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 name="Google Shape;139;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3" name="Shape 33"/>
        <p:cNvGrpSpPr/>
        <p:nvPr/>
      </p:nvGrpSpPr>
      <p:grpSpPr>
        <a:xfrm>
          <a:off x="0" y="0"/>
          <a:ext cx="0" cy="0"/>
          <a:chOff x="0" y="0"/>
          <a:chExt cx="0" cy="0"/>
        </a:xfrm>
      </p:grpSpPr>
      <p:sp>
        <p:nvSpPr>
          <p:cNvPr id="34" name="Google Shape;34;p2"/>
          <p:cNvSpPr/>
          <p:nvPr/>
        </p:nvSpPr>
        <p:spPr>
          <a:xfrm>
            <a:off x="446534" y="3085764"/>
            <a:ext cx="11298900" cy="33381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txBox="1"/>
          <p:nvPr>
            <p:ph type="ctrTitle"/>
          </p:nvPr>
        </p:nvSpPr>
        <p:spPr>
          <a:xfrm>
            <a:off x="581191" y="1020431"/>
            <a:ext cx="10993500" cy="14751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3600"/>
              <a:buFont typeface="Franklin Gothic"/>
              <a:buNone/>
              <a:defRPr sz="3600">
                <a:solidFill>
                  <a:srgbClr val="3F3F3F"/>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6" name="Google Shape;36;p2"/>
          <p:cNvSpPr txBox="1"/>
          <p:nvPr>
            <p:ph idx="1" type="subTitle"/>
          </p:nvPr>
        </p:nvSpPr>
        <p:spPr>
          <a:xfrm>
            <a:off x="581194" y="2495445"/>
            <a:ext cx="10993500" cy="590400"/>
          </a:xfrm>
          <a:prstGeom prst="rect">
            <a:avLst/>
          </a:prstGeom>
          <a:noFill/>
          <a:ln>
            <a:noFill/>
          </a:ln>
        </p:spPr>
        <p:txBody>
          <a:bodyPr anchorCtr="0" anchor="t" bIns="45700" lIns="91425" spcFirstLastPara="1" rIns="91425" wrap="square" tIns="45700">
            <a:normAutofit/>
          </a:bodyPr>
          <a:lstStyle>
            <a:lvl1pPr lvl="0" rtl="0" algn="l">
              <a:lnSpc>
                <a:spcPct val="110000"/>
              </a:lnSpc>
              <a:spcBef>
                <a:spcPts val="320"/>
              </a:spcBef>
              <a:spcAft>
                <a:spcPts val="0"/>
              </a:spcAft>
              <a:buSzPts val="1472"/>
              <a:buNone/>
              <a:defRPr sz="1600" cap="none">
                <a:solidFill>
                  <a:schemeClr val="accent1"/>
                </a:solidFill>
              </a:defRPr>
            </a:lvl1pPr>
            <a:lvl2pPr lvl="1" rtl="0" algn="ctr">
              <a:spcBef>
                <a:spcPts val="600"/>
              </a:spcBef>
              <a:spcAft>
                <a:spcPts val="0"/>
              </a:spcAft>
              <a:buSzPts val="1288"/>
              <a:buNone/>
              <a:defRPr>
                <a:solidFill>
                  <a:srgbClr val="888888"/>
                </a:solidFill>
              </a:defRPr>
            </a:lvl2pPr>
            <a:lvl3pPr lvl="2" rtl="0" algn="ctr">
              <a:spcBef>
                <a:spcPts val="600"/>
              </a:spcBef>
              <a:spcAft>
                <a:spcPts val="0"/>
              </a:spcAft>
              <a:buSzPts val="1196"/>
              <a:buNone/>
              <a:defRPr>
                <a:solidFill>
                  <a:srgbClr val="888888"/>
                </a:solidFill>
              </a:defRPr>
            </a:lvl3pPr>
            <a:lvl4pPr lvl="3" rtl="0" algn="ctr">
              <a:spcBef>
                <a:spcPts val="600"/>
              </a:spcBef>
              <a:spcAft>
                <a:spcPts val="0"/>
              </a:spcAft>
              <a:buSzPts val="1012"/>
              <a:buNone/>
              <a:defRPr>
                <a:solidFill>
                  <a:srgbClr val="888888"/>
                </a:solidFill>
              </a:defRPr>
            </a:lvl4pPr>
            <a:lvl5pPr lvl="4" rtl="0" algn="ctr">
              <a:spcBef>
                <a:spcPts val="600"/>
              </a:spcBef>
              <a:spcAft>
                <a:spcPts val="0"/>
              </a:spcAft>
              <a:buSzPts val="1012"/>
              <a:buNone/>
              <a:defRPr>
                <a:solidFill>
                  <a:srgbClr val="888888"/>
                </a:solidFill>
              </a:defRPr>
            </a:lvl5pPr>
            <a:lvl6pPr lvl="5" rtl="0" algn="ctr">
              <a:spcBef>
                <a:spcPts val="600"/>
              </a:spcBef>
              <a:spcAft>
                <a:spcPts val="0"/>
              </a:spcAft>
              <a:buSzPts val="1104"/>
              <a:buNone/>
              <a:defRPr>
                <a:solidFill>
                  <a:srgbClr val="888888"/>
                </a:solidFill>
              </a:defRPr>
            </a:lvl6pPr>
            <a:lvl7pPr lvl="6" rtl="0" algn="ctr">
              <a:spcBef>
                <a:spcPts val="600"/>
              </a:spcBef>
              <a:spcAft>
                <a:spcPts val="0"/>
              </a:spcAft>
              <a:buSzPts val="1104"/>
              <a:buNone/>
              <a:defRPr>
                <a:solidFill>
                  <a:srgbClr val="888888"/>
                </a:solidFill>
              </a:defRPr>
            </a:lvl7pPr>
            <a:lvl8pPr lvl="7" rtl="0" algn="ctr">
              <a:spcBef>
                <a:spcPts val="600"/>
              </a:spcBef>
              <a:spcAft>
                <a:spcPts val="0"/>
              </a:spcAft>
              <a:buSzPts val="1104"/>
              <a:buNone/>
              <a:defRPr>
                <a:solidFill>
                  <a:srgbClr val="888888"/>
                </a:solidFill>
              </a:defRPr>
            </a:lvl8pPr>
            <a:lvl9pPr lvl="8" rtl="0" algn="ctr">
              <a:spcBef>
                <a:spcPts val="600"/>
              </a:spcBef>
              <a:spcAft>
                <a:spcPts val="600"/>
              </a:spcAft>
              <a:buSzPts val="1104"/>
              <a:buNone/>
              <a:defRPr>
                <a:solidFill>
                  <a:srgbClr val="888888"/>
                </a:solidFill>
              </a:defRPr>
            </a:lvl9pPr>
          </a:lstStyle>
          <a:p/>
        </p:txBody>
      </p:sp>
      <p:sp>
        <p:nvSpPr>
          <p:cNvPr id="37" name="Google Shape;37;p2"/>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8" name="Google Shape;38;p2"/>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39" name="Google Shape;39;p2"/>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1" name="Shape 91"/>
        <p:cNvGrpSpPr/>
        <p:nvPr/>
      </p:nvGrpSpPr>
      <p:grpSpPr>
        <a:xfrm>
          <a:off x="0" y="0"/>
          <a:ext cx="0" cy="0"/>
          <a:chOff x="0" y="0"/>
          <a:chExt cx="0" cy="0"/>
        </a:xfrm>
      </p:grpSpPr>
      <p:sp>
        <p:nvSpPr>
          <p:cNvPr id="92" name="Google Shape;92;p11"/>
          <p:cNvSpPr txBox="1"/>
          <p:nvPr>
            <p:ph type="title"/>
          </p:nvPr>
        </p:nvSpPr>
        <p:spPr>
          <a:xfrm>
            <a:off x="581192" y="702156"/>
            <a:ext cx="11029500" cy="10137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3" name="Google Shape;93;p11"/>
          <p:cNvSpPr txBox="1"/>
          <p:nvPr>
            <p:ph idx="1" type="body"/>
          </p:nvPr>
        </p:nvSpPr>
        <p:spPr>
          <a:xfrm rot="5400000">
            <a:off x="3809608" y="-1813102"/>
            <a:ext cx="4572900" cy="11029500"/>
          </a:xfrm>
          <a:prstGeom prst="rect">
            <a:avLst/>
          </a:prstGeom>
          <a:noFill/>
          <a:ln>
            <a:noFill/>
          </a:ln>
        </p:spPr>
        <p:txBody>
          <a:bodyPr anchorCtr="0" anchor="t" bIns="45700" lIns="91425" spcFirstLastPara="1" rIns="91425" wrap="square" tIns="45700">
            <a:normAutofit/>
          </a:bodyPr>
          <a:lstStyle>
            <a:lvl1pPr indent="-327914" lvl="0" marL="457200" rtl="0" algn="l">
              <a:lnSpc>
                <a:spcPct val="110000"/>
              </a:lnSpc>
              <a:spcBef>
                <a:spcPts val="340"/>
              </a:spcBef>
              <a:spcAft>
                <a:spcPts val="0"/>
              </a:spcAft>
              <a:buSzPts val="1564"/>
              <a:buChar char="◼"/>
              <a:defRPr/>
            </a:lvl1pPr>
            <a:lvl2pPr indent="-310387" lvl="1" marL="914400" rtl="0" algn="l">
              <a:spcBef>
                <a:spcPts val="600"/>
              </a:spcBef>
              <a:spcAft>
                <a:spcPts val="0"/>
              </a:spcAft>
              <a:buSzPts val="1288"/>
              <a:buChar char="◼"/>
              <a:defRPr/>
            </a:lvl2pPr>
            <a:lvl3pPr indent="-304546" lvl="2" marL="1371600" rtl="0" algn="l">
              <a:spcBef>
                <a:spcPts val="600"/>
              </a:spcBef>
              <a:spcAft>
                <a:spcPts val="0"/>
              </a:spcAft>
              <a:buSzPts val="1196"/>
              <a:buChar char="◼"/>
              <a:defRPr/>
            </a:lvl3pPr>
            <a:lvl4pPr indent="-292861" lvl="3" marL="1828800" rtl="0" algn="l">
              <a:spcBef>
                <a:spcPts val="600"/>
              </a:spcBef>
              <a:spcAft>
                <a:spcPts val="0"/>
              </a:spcAft>
              <a:buSzPts val="1012"/>
              <a:buChar char="◼"/>
              <a:defRPr/>
            </a:lvl4pPr>
            <a:lvl5pPr indent="-292861" lvl="4" marL="2286000" rtl="0" algn="l">
              <a:spcBef>
                <a:spcPts val="600"/>
              </a:spcBef>
              <a:spcAft>
                <a:spcPts val="0"/>
              </a:spcAft>
              <a:buSzPts val="1012"/>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94" name="Google Shape;94;p11"/>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5" name="Google Shape;95;p11"/>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96" name="Google Shape;96;p11"/>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97" name="Shape 97"/>
        <p:cNvGrpSpPr/>
        <p:nvPr/>
      </p:nvGrpSpPr>
      <p:grpSpPr>
        <a:xfrm>
          <a:off x="0" y="0"/>
          <a:ext cx="0" cy="0"/>
          <a:chOff x="0" y="0"/>
          <a:chExt cx="0" cy="0"/>
        </a:xfrm>
      </p:grpSpPr>
      <p:sp>
        <p:nvSpPr>
          <p:cNvPr id="98" name="Google Shape;98;p12"/>
          <p:cNvSpPr/>
          <p:nvPr/>
        </p:nvSpPr>
        <p:spPr>
          <a:xfrm>
            <a:off x="8058151" y="599725"/>
            <a:ext cx="3687300" cy="58170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2"/>
          <p:cNvSpPr txBox="1"/>
          <p:nvPr>
            <p:ph type="title"/>
          </p:nvPr>
        </p:nvSpPr>
        <p:spPr>
          <a:xfrm rot="5400000">
            <a:off x="7362700" y="1705100"/>
            <a:ext cx="4807200" cy="3124200"/>
          </a:xfrm>
          <a:prstGeom prst="rect">
            <a:avLst/>
          </a:prstGeom>
          <a:noFill/>
          <a:ln>
            <a:noFill/>
          </a:ln>
        </p:spPr>
        <p:txBody>
          <a:bodyPr anchorCtr="0" anchor="ctr" bIns="45700" lIns="91425" spcFirstLastPara="1" rIns="91425" wrap="square" tIns="45700">
            <a:normAutofit/>
          </a:bodyPr>
          <a:lstStyle>
            <a:lvl1pPr lvl="0" rtl="0" algn="l">
              <a:lnSpc>
                <a:spcPct val="100000"/>
              </a:lnSpc>
              <a:spcBef>
                <a:spcPts val="0"/>
              </a:spcBef>
              <a:spcAft>
                <a:spcPts val="0"/>
              </a:spcAft>
              <a:buClr>
                <a:srgbClr val="FFFFFF"/>
              </a:buClr>
              <a:buSzPts val="2800"/>
              <a:buFont typeface="Franklin Gothic"/>
              <a:buNone/>
              <a:defRPr>
                <a:solidFill>
                  <a:srgbClr val="FFFFFF"/>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0" name="Google Shape;100;p12"/>
          <p:cNvSpPr txBox="1"/>
          <p:nvPr>
            <p:ph idx="1" type="body"/>
          </p:nvPr>
        </p:nvSpPr>
        <p:spPr>
          <a:xfrm rot="5400000">
            <a:off x="1952148" y="-313600"/>
            <a:ext cx="4807200" cy="7161600"/>
          </a:xfrm>
          <a:prstGeom prst="rect">
            <a:avLst/>
          </a:prstGeom>
          <a:noFill/>
          <a:ln>
            <a:noFill/>
          </a:ln>
        </p:spPr>
        <p:txBody>
          <a:bodyPr anchorCtr="0" anchor="t" bIns="45700" lIns="91425" spcFirstLastPara="1" rIns="91425" wrap="square" tIns="45700">
            <a:normAutofit/>
          </a:bodyPr>
          <a:lstStyle>
            <a:lvl1pPr indent="-333756" lvl="0" marL="457200" rtl="0" algn="l">
              <a:lnSpc>
                <a:spcPct val="110000"/>
              </a:lnSpc>
              <a:spcBef>
                <a:spcPts val="360"/>
              </a:spcBef>
              <a:spcAft>
                <a:spcPts val="0"/>
              </a:spcAft>
              <a:buSzPts val="1656"/>
              <a:buChar char="◼"/>
              <a:defRPr/>
            </a:lvl1pPr>
            <a:lvl2pPr indent="-333756" lvl="1" marL="914400" rtl="0" algn="l">
              <a:spcBef>
                <a:spcPts val="600"/>
              </a:spcBef>
              <a:spcAft>
                <a:spcPts val="0"/>
              </a:spcAft>
              <a:buSzPts val="1656"/>
              <a:buChar char="◼"/>
              <a:defRPr/>
            </a:lvl2pPr>
            <a:lvl3pPr indent="-333756" lvl="2" marL="1371600" rtl="0" algn="l">
              <a:spcBef>
                <a:spcPts val="600"/>
              </a:spcBef>
              <a:spcAft>
                <a:spcPts val="0"/>
              </a:spcAft>
              <a:buSzPts val="1656"/>
              <a:buChar char="◼"/>
              <a:defRPr/>
            </a:lvl3pPr>
            <a:lvl4pPr indent="-333756" lvl="3" marL="1828800" rtl="0" algn="l">
              <a:spcBef>
                <a:spcPts val="600"/>
              </a:spcBef>
              <a:spcAft>
                <a:spcPts val="0"/>
              </a:spcAft>
              <a:buSzPts val="1656"/>
              <a:buChar char="◼"/>
              <a:defRPr/>
            </a:lvl4pPr>
            <a:lvl5pPr indent="-333756" lvl="4" marL="2286000" rtl="0" algn="l">
              <a:spcBef>
                <a:spcPts val="600"/>
              </a:spcBef>
              <a:spcAft>
                <a:spcPts val="0"/>
              </a:spcAft>
              <a:buSzPts val="1656"/>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101" name="Google Shape;101;p12"/>
          <p:cNvSpPr/>
          <p:nvPr/>
        </p:nvSpPr>
        <p:spPr>
          <a:xfrm>
            <a:off x="446534" y="457200"/>
            <a:ext cx="3703200" cy="95100"/>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2"/>
          <p:cNvSpPr/>
          <p:nvPr/>
        </p:nvSpPr>
        <p:spPr>
          <a:xfrm>
            <a:off x="8042147" y="453643"/>
            <a:ext cx="3703200" cy="987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2"/>
          <p:cNvSpPr/>
          <p:nvPr/>
        </p:nvSpPr>
        <p:spPr>
          <a:xfrm>
            <a:off x="4241830" y="457200"/>
            <a:ext cx="37032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2"/>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5" name="Google Shape;105;p12"/>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106" name="Google Shape;106;p12"/>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0" name="Shape 40"/>
        <p:cNvGrpSpPr/>
        <p:nvPr/>
      </p:nvGrpSpPr>
      <p:grpSpPr>
        <a:xfrm>
          <a:off x="0" y="0"/>
          <a:ext cx="0" cy="0"/>
          <a:chOff x="0" y="0"/>
          <a:chExt cx="0" cy="0"/>
        </a:xfrm>
      </p:grpSpPr>
      <p:sp>
        <p:nvSpPr>
          <p:cNvPr id="41" name="Google Shape;41;p3"/>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2" name="Google Shape;42;p3"/>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a:bodyPr>
          <a:lstStyle>
            <a:lvl1pPr indent="-333756" lvl="0" marL="457200" rtl="0" algn="l">
              <a:lnSpc>
                <a:spcPct val="110000"/>
              </a:lnSpc>
              <a:spcBef>
                <a:spcPts val="360"/>
              </a:spcBef>
              <a:spcAft>
                <a:spcPts val="0"/>
              </a:spcAft>
              <a:buSzPts val="1656"/>
              <a:buChar char="◼"/>
              <a:defRPr/>
            </a:lvl1pPr>
            <a:lvl2pPr indent="-333756" lvl="1" marL="914400" rtl="0" algn="l">
              <a:spcBef>
                <a:spcPts val="600"/>
              </a:spcBef>
              <a:spcAft>
                <a:spcPts val="0"/>
              </a:spcAft>
              <a:buSzPts val="1656"/>
              <a:buChar char="◼"/>
              <a:defRPr/>
            </a:lvl2pPr>
            <a:lvl3pPr indent="-333756" lvl="2" marL="1371600" rtl="0" algn="l">
              <a:spcBef>
                <a:spcPts val="600"/>
              </a:spcBef>
              <a:spcAft>
                <a:spcPts val="0"/>
              </a:spcAft>
              <a:buSzPts val="1656"/>
              <a:buChar char="◼"/>
              <a:defRPr/>
            </a:lvl3pPr>
            <a:lvl4pPr indent="-333756" lvl="3" marL="1828800" rtl="0" algn="l">
              <a:spcBef>
                <a:spcPts val="600"/>
              </a:spcBef>
              <a:spcAft>
                <a:spcPts val="0"/>
              </a:spcAft>
              <a:buSzPts val="1656"/>
              <a:buChar char="◼"/>
              <a:defRPr/>
            </a:lvl4pPr>
            <a:lvl5pPr indent="-333756" lvl="4" marL="2286000" rtl="0" algn="l">
              <a:spcBef>
                <a:spcPts val="600"/>
              </a:spcBef>
              <a:spcAft>
                <a:spcPts val="0"/>
              </a:spcAft>
              <a:buSzPts val="1656"/>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43" name="Google Shape;43;p3"/>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44" name="Shape 44"/>
        <p:cNvGrpSpPr/>
        <p:nvPr/>
      </p:nvGrpSpPr>
      <p:grpSpPr>
        <a:xfrm>
          <a:off x="0" y="0"/>
          <a:ext cx="0" cy="0"/>
          <a:chOff x="0" y="0"/>
          <a:chExt cx="0" cy="0"/>
        </a:xfrm>
      </p:grpSpPr>
      <p:sp>
        <p:nvSpPr>
          <p:cNvPr id="45" name="Google Shape;45;p4"/>
          <p:cNvSpPr txBox="1"/>
          <p:nvPr>
            <p:ph type="title"/>
          </p:nvPr>
        </p:nvSpPr>
        <p:spPr>
          <a:xfrm>
            <a:off x="581193" y="4693389"/>
            <a:ext cx="11029500" cy="5667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2400"/>
              <a:buFont typeface="Franklin Gothic"/>
              <a:buNone/>
              <a:defRPr b="0" sz="2400">
                <a:solidFill>
                  <a:srgbClr val="3F3F3F"/>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6" name="Google Shape;46;p4"/>
          <p:cNvSpPr/>
          <p:nvPr>
            <p:ph idx="2" type="pic"/>
          </p:nvPr>
        </p:nvSpPr>
        <p:spPr>
          <a:xfrm>
            <a:off x="447817" y="641350"/>
            <a:ext cx="11290800" cy="3651300"/>
          </a:xfrm>
          <a:prstGeom prst="rect">
            <a:avLst/>
          </a:prstGeom>
          <a:noFill/>
          <a:ln>
            <a:noFill/>
          </a:ln>
        </p:spPr>
        <p:txBody>
          <a:bodyPr anchorCtr="0" anchor="t" bIns="45700" lIns="91425" spcFirstLastPara="1" rIns="91425" wrap="square" tIns="45700">
            <a:normAutofit/>
          </a:bodyPr>
          <a:lstStyle>
            <a:lvl1pPr lvl="0" marR="0" rtl="0" algn="ctr">
              <a:lnSpc>
                <a:spcPct val="110000"/>
              </a:lnSpc>
              <a:spcBef>
                <a:spcPts val="320"/>
              </a:spcBef>
              <a:spcAft>
                <a:spcPts val="0"/>
              </a:spcAft>
              <a:buClr>
                <a:schemeClr val="accent1"/>
              </a:buClr>
              <a:buSzPts val="1472"/>
              <a:buFont typeface="Noto Sans Symbols"/>
              <a:buNone/>
              <a:defRPr b="0" i="0" sz="1600" u="none" cap="none" strike="noStrike">
                <a:solidFill>
                  <a:srgbClr val="3F3F3F"/>
                </a:solidFill>
                <a:latin typeface="Libre Franklin"/>
                <a:ea typeface="Libre Franklin"/>
                <a:cs typeface="Libre Franklin"/>
                <a:sym typeface="Libre Franklin"/>
              </a:defRPr>
            </a:lvl1pPr>
            <a:lvl2pPr lvl="1" marR="0" rtl="0" algn="l">
              <a:spcBef>
                <a:spcPts val="600"/>
              </a:spcBef>
              <a:spcAft>
                <a:spcPts val="0"/>
              </a:spcAft>
              <a:buClr>
                <a:schemeClr val="accent1"/>
              </a:buClr>
              <a:buSzPts val="1472"/>
              <a:buFont typeface="Noto Sans Symbols"/>
              <a:buNone/>
              <a:defRPr b="0" i="0" sz="1600" u="none" cap="none" strike="noStrike">
                <a:solidFill>
                  <a:srgbClr val="3F3F3F"/>
                </a:solidFill>
                <a:latin typeface="Libre Franklin"/>
                <a:ea typeface="Libre Franklin"/>
                <a:cs typeface="Libre Franklin"/>
                <a:sym typeface="Libre Franklin"/>
              </a:defRPr>
            </a:lvl2pPr>
            <a:lvl3pPr lvl="2" marR="0" rtl="0" algn="l">
              <a:spcBef>
                <a:spcPts val="600"/>
              </a:spcBef>
              <a:spcAft>
                <a:spcPts val="0"/>
              </a:spcAft>
              <a:buClr>
                <a:schemeClr val="accent1"/>
              </a:buClr>
              <a:buSzPts val="1472"/>
              <a:buFont typeface="Noto Sans Symbols"/>
              <a:buNone/>
              <a:defRPr b="0" i="0" sz="1600" u="none" cap="none" strike="noStrike">
                <a:solidFill>
                  <a:srgbClr val="3F3F3F"/>
                </a:solidFill>
                <a:latin typeface="Libre Franklin"/>
                <a:ea typeface="Libre Franklin"/>
                <a:cs typeface="Libre Franklin"/>
                <a:sym typeface="Libre Franklin"/>
              </a:defRPr>
            </a:lvl3pPr>
            <a:lvl4pPr lvl="3" marR="0" rtl="0" algn="l">
              <a:spcBef>
                <a:spcPts val="600"/>
              </a:spcBef>
              <a:spcAft>
                <a:spcPts val="0"/>
              </a:spcAft>
              <a:buClr>
                <a:schemeClr val="accent1"/>
              </a:buClr>
              <a:buSzPts val="1472"/>
              <a:buFont typeface="Noto Sans Symbols"/>
              <a:buNone/>
              <a:defRPr b="0" i="0" sz="1600" u="none" cap="none" strike="noStrike">
                <a:solidFill>
                  <a:srgbClr val="3F3F3F"/>
                </a:solidFill>
                <a:latin typeface="Libre Franklin"/>
                <a:ea typeface="Libre Franklin"/>
                <a:cs typeface="Libre Franklin"/>
                <a:sym typeface="Libre Franklin"/>
              </a:defRPr>
            </a:lvl4pPr>
            <a:lvl5pPr lvl="4" marR="0" rtl="0" algn="l">
              <a:spcBef>
                <a:spcPts val="600"/>
              </a:spcBef>
              <a:spcAft>
                <a:spcPts val="0"/>
              </a:spcAft>
              <a:buClr>
                <a:schemeClr val="accent1"/>
              </a:buClr>
              <a:buSzPts val="1472"/>
              <a:buFont typeface="Noto Sans Symbols"/>
              <a:buNone/>
              <a:defRPr b="0" i="0" sz="1600" u="none" cap="none" strike="noStrike">
                <a:solidFill>
                  <a:srgbClr val="3F3F3F"/>
                </a:solidFill>
                <a:latin typeface="Libre Franklin"/>
                <a:ea typeface="Libre Franklin"/>
                <a:cs typeface="Libre Franklin"/>
                <a:sym typeface="Libre Franklin"/>
              </a:defRPr>
            </a:lvl5pPr>
            <a:lvl6pPr lvl="5" marR="0" rtl="0" algn="l">
              <a:spcBef>
                <a:spcPts val="600"/>
              </a:spcBef>
              <a:spcAft>
                <a:spcPts val="0"/>
              </a:spcAft>
              <a:buClr>
                <a:schemeClr val="accent2"/>
              </a:buClr>
              <a:buSzPts val="1472"/>
              <a:buFont typeface="Noto Sans Symbols"/>
              <a:buNone/>
              <a:defRPr b="0" i="0" sz="1600" u="none" cap="none" strike="noStrike">
                <a:solidFill>
                  <a:schemeClr val="dk2"/>
                </a:solidFill>
                <a:latin typeface="Libre Franklin"/>
                <a:ea typeface="Libre Franklin"/>
                <a:cs typeface="Libre Franklin"/>
                <a:sym typeface="Libre Franklin"/>
              </a:defRPr>
            </a:lvl6pPr>
            <a:lvl7pPr lvl="6" marR="0" rtl="0" algn="l">
              <a:spcBef>
                <a:spcPts val="600"/>
              </a:spcBef>
              <a:spcAft>
                <a:spcPts val="0"/>
              </a:spcAft>
              <a:buClr>
                <a:schemeClr val="accent2"/>
              </a:buClr>
              <a:buSzPts val="1472"/>
              <a:buFont typeface="Noto Sans Symbols"/>
              <a:buNone/>
              <a:defRPr b="0" i="0" sz="1600" u="none" cap="none" strike="noStrike">
                <a:solidFill>
                  <a:schemeClr val="dk2"/>
                </a:solidFill>
                <a:latin typeface="Libre Franklin"/>
                <a:ea typeface="Libre Franklin"/>
                <a:cs typeface="Libre Franklin"/>
                <a:sym typeface="Libre Franklin"/>
              </a:defRPr>
            </a:lvl7pPr>
            <a:lvl8pPr lvl="7" marR="0" rtl="0" algn="l">
              <a:spcBef>
                <a:spcPts val="600"/>
              </a:spcBef>
              <a:spcAft>
                <a:spcPts val="0"/>
              </a:spcAft>
              <a:buClr>
                <a:schemeClr val="accent2"/>
              </a:buClr>
              <a:buSzPts val="1472"/>
              <a:buFont typeface="Noto Sans Symbols"/>
              <a:buNone/>
              <a:defRPr b="0" i="0" sz="1600" u="none" cap="none" strike="noStrike">
                <a:solidFill>
                  <a:schemeClr val="dk2"/>
                </a:solidFill>
                <a:latin typeface="Libre Franklin"/>
                <a:ea typeface="Libre Franklin"/>
                <a:cs typeface="Libre Franklin"/>
                <a:sym typeface="Libre Franklin"/>
              </a:defRPr>
            </a:lvl8pPr>
            <a:lvl9pPr lvl="8" marR="0" rtl="0" algn="l">
              <a:spcBef>
                <a:spcPts val="600"/>
              </a:spcBef>
              <a:spcAft>
                <a:spcPts val="600"/>
              </a:spcAft>
              <a:buClr>
                <a:schemeClr val="accent2"/>
              </a:buClr>
              <a:buSzPts val="1472"/>
              <a:buFont typeface="Noto Sans Symbols"/>
              <a:buNone/>
              <a:defRPr b="0" i="0" sz="1600" u="none" cap="none" strike="noStrike">
                <a:solidFill>
                  <a:schemeClr val="dk2"/>
                </a:solidFill>
                <a:latin typeface="Libre Franklin"/>
                <a:ea typeface="Libre Franklin"/>
                <a:cs typeface="Libre Franklin"/>
                <a:sym typeface="Libre Franklin"/>
              </a:defRPr>
            </a:lvl9pPr>
          </a:lstStyle>
          <a:p/>
        </p:txBody>
      </p:sp>
      <p:sp>
        <p:nvSpPr>
          <p:cNvPr id="47" name="Google Shape;47;p4"/>
          <p:cNvSpPr txBox="1"/>
          <p:nvPr>
            <p:ph idx="1" type="body"/>
          </p:nvPr>
        </p:nvSpPr>
        <p:spPr>
          <a:xfrm>
            <a:off x="581192" y="5260127"/>
            <a:ext cx="11029500" cy="998100"/>
          </a:xfrm>
          <a:prstGeom prst="rect">
            <a:avLst/>
          </a:prstGeom>
          <a:noFill/>
          <a:ln>
            <a:noFill/>
          </a:ln>
        </p:spPr>
        <p:txBody>
          <a:bodyPr anchorCtr="0" anchor="t" bIns="45700" lIns="91425" spcFirstLastPara="1" rIns="91425" wrap="square" tIns="45700">
            <a:normAutofit/>
          </a:bodyPr>
          <a:lstStyle>
            <a:lvl1pPr indent="-228600" lvl="0" marL="457200" rtl="0" algn="l">
              <a:lnSpc>
                <a:spcPct val="110000"/>
              </a:lnSpc>
              <a:spcBef>
                <a:spcPts val="320"/>
              </a:spcBef>
              <a:spcAft>
                <a:spcPts val="0"/>
              </a:spcAft>
              <a:buSzPts val="1472"/>
              <a:buNone/>
              <a:defRPr sz="1600"/>
            </a:lvl1pPr>
            <a:lvl2pPr indent="-228600" lvl="1" marL="914400" rtl="0" algn="l">
              <a:spcBef>
                <a:spcPts val="600"/>
              </a:spcBef>
              <a:spcAft>
                <a:spcPts val="0"/>
              </a:spcAft>
              <a:buSzPts val="1104"/>
              <a:buNone/>
              <a:defRPr sz="1200"/>
            </a:lvl2pPr>
            <a:lvl3pPr indent="-228600" lvl="2" marL="1371600" rtl="0" algn="l">
              <a:spcBef>
                <a:spcPts val="600"/>
              </a:spcBef>
              <a:spcAft>
                <a:spcPts val="0"/>
              </a:spcAft>
              <a:buSzPts val="920"/>
              <a:buNone/>
              <a:defRPr sz="1000"/>
            </a:lvl3pPr>
            <a:lvl4pPr indent="-228600" lvl="3" marL="1828800" rtl="0" algn="l">
              <a:spcBef>
                <a:spcPts val="600"/>
              </a:spcBef>
              <a:spcAft>
                <a:spcPts val="0"/>
              </a:spcAft>
              <a:buSzPts val="828"/>
              <a:buNone/>
              <a:defRPr sz="900"/>
            </a:lvl4pPr>
            <a:lvl5pPr indent="-228600" lvl="4" marL="2286000" rtl="0" algn="l">
              <a:spcBef>
                <a:spcPts val="600"/>
              </a:spcBef>
              <a:spcAft>
                <a:spcPts val="0"/>
              </a:spcAft>
              <a:buSzPts val="828"/>
              <a:buNone/>
              <a:defRPr sz="900"/>
            </a:lvl5pPr>
            <a:lvl6pPr indent="-228600" lvl="5" marL="2743200" rtl="0" algn="l">
              <a:spcBef>
                <a:spcPts val="600"/>
              </a:spcBef>
              <a:spcAft>
                <a:spcPts val="0"/>
              </a:spcAft>
              <a:buSzPts val="828"/>
              <a:buNone/>
              <a:defRPr sz="900"/>
            </a:lvl6pPr>
            <a:lvl7pPr indent="-228600" lvl="6" marL="3200400" rtl="0" algn="l">
              <a:spcBef>
                <a:spcPts val="600"/>
              </a:spcBef>
              <a:spcAft>
                <a:spcPts val="0"/>
              </a:spcAft>
              <a:buSzPts val="828"/>
              <a:buNone/>
              <a:defRPr sz="900"/>
            </a:lvl7pPr>
            <a:lvl8pPr indent="-228600" lvl="7" marL="3657600" rtl="0" algn="l">
              <a:spcBef>
                <a:spcPts val="600"/>
              </a:spcBef>
              <a:spcAft>
                <a:spcPts val="0"/>
              </a:spcAft>
              <a:buSzPts val="828"/>
              <a:buNone/>
              <a:defRPr sz="900"/>
            </a:lvl8pPr>
            <a:lvl9pPr indent="-228600" lvl="8" marL="4114800" rtl="0" algn="l">
              <a:spcBef>
                <a:spcPts val="600"/>
              </a:spcBef>
              <a:spcAft>
                <a:spcPts val="600"/>
              </a:spcAft>
              <a:buSzPts val="828"/>
              <a:buNone/>
              <a:defRPr sz="900"/>
            </a:lvl9pPr>
          </a:lstStyle>
          <a:p/>
        </p:txBody>
      </p:sp>
      <p:sp>
        <p:nvSpPr>
          <p:cNvPr id="48" name="Google Shape;48;p4"/>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9" name="Google Shape;49;p4"/>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50" name="Google Shape;50;p4"/>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1" name="Shape 51"/>
        <p:cNvGrpSpPr/>
        <p:nvPr/>
      </p:nvGrpSpPr>
      <p:grpSpPr>
        <a:xfrm>
          <a:off x="0" y="0"/>
          <a:ext cx="0" cy="0"/>
          <a:chOff x="0" y="0"/>
          <a:chExt cx="0" cy="0"/>
        </a:xfrm>
      </p:grpSpPr>
      <p:sp>
        <p:nvSpPr>
          <p:cNvPr id="52" name="Google Shape;52;p5"/>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3" name="Google Shape;53;p5"/>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54" name="Google Shape;54;p5"/>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5" name="Shape 55"/>
        <p:cNvGrpSpPr/>
        <p:nvPr/>
      </p:nvGrpSpPr>
      <p:grpSpPr>
        <a:xfrm>
          <a:off x="0" y="0"/>
          <a:ext cx="0" cy="0"/>
          <a:chOff x="0" y="0"/>
          <a:chExt cx="0" cy="0"/>
        </a:xfrm>
      </p:grpSpPr>
      <p:sp>
        <p:nvSpPr>
          <p:cNvPr id="56" name="Google Shape;56;p6"/>
          <p:cNvSpPr/>
          <p:nvPr/>
        </p:nvSpPr>
        <p:spPr>
          <a:xfrm>
            <a:off x="447817" y="5141974"/>
            <a:ext cx="11290800" cy="12588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6"/>
          <p:cNvSpPr txBox="1"/>
          <p:nvPr>
            <p:ph type="title"/>
          </p:nvPr>
        </p:nvSpPr>
        <p:spPr>
          <a:xfrm>
            <a:off x="581193" y="2393950"/>
            <a:ext cx="11029500" cy="21474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3600"/>
              <a:buFont typeface="Franklin Gothic"/>
              <a:buNone/>
              <a:defRPr b="0" sz="3600" cap="none">
                <a:solidFill>
                  <a:srgbClr val="3F3F3F"/>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8" name="Google Shape;58;p6"/>
          <p:cNvSpPr txBox="1"/>
          <p:nvPr>
            <p:ph idx="1" type="body"/>
          </p:nvPr>
        </p:nvSpPr>
        <p:spPr>
          <a:xfrm>
            <a:off x="581192" y="4541417"/>
            <a:ext cx="11029500" cy="600600"/>
          </a:xfrm>
          <a:prstGeom prst="rect">
            <a:avLst/>
          </a:prstGeom>
          <a:noFill/>
          <a:ln>
            <a:noFill/>
          </a:ln>
        </p:spPr>
        <p:txBody>
          <a:bodyPr anchorCtr="0" anchor="t" bIns="45700" lIns="91425" spcFirstLastPara="1" rIns="91425" wrap="square" tIns="45700">
            <a:normAutofit/>
          </a:bodyPr>
          <a:lstStyle>
            <a:lvl1pPr indent="-228600" lvl="0" marL="457200" rtl="0" algn="l">
              <a:lnSpc>
                <a:spcPct val="110000"/>
              </a:lnSpc>
              <a:spcBef>
                <a:spcPts val="360"/>
              </a:spcBef>
              <a:spcAft>
                <a:spcPts val="0"/>
              </a:spcAft>
              <a:buSzPts val="1656"/>
              <a:buNone/>
              <a:defRPr sz="1800" cap="none">
                <a:solidFill>
                  <a:schemeClr val="accent1"/>
                </a:solidFill>
              </a:defRPr>
            </a:lvl1pPr>
            <a:lvl2pPr indent="-228600" lvl="1" marL="914400" rtl="0" algn="l">
              <a:spcBef>
                <a:spcPts val="600"/>
              </a:spcBef>
              <a:spcAft>
                <a:spcPts val="0"/>
              </a:spcAft>
              <a:buSzPts val="1656"/>
              <a:buNone/>
              <a:defRPr sz="1800">
                <a:solidFill>
                  <a:srgbClr val="888888"/>
                </a:solidFill>
              </a:defRPr>
            </a:lvl2pPr>
            <a:lvl3pPr indent="-228600" lvl="2" marL="1371600" rtl="0" algn="l">
              <a:spcBef>
                <a:spcPts val="600"/>
              </a:spcBef>
              <a:spcAft>
                <a:spcPts val="0"/>
              </a:spcAft>
              <a:buSzPts val="1472"/>
              <a:buNone/>
              <a:defRPr sz="1600">
                <a:solidFill>
                  <a:srgbClr val="888888"/>
                </a:solidFill>
              </a:defRPr>
            </a:lvl3pPr>
            <a:lvl4pPr indent="-228600" lvl="3" marL="1828800" rtl="0" algn="l">
              <a:spcBef>
                <a:spcPts val="600"/>
              </a:spcBef>
              <a:spcAft>
                <a:spcPts val="0"/>
              </a:spcAft>
              <a:buSzPts val="1288"/>
              <a:buNone/>
              <a:defRPr sz="1400">
                <a:solidFill>
                  <a:srgbClr val="888888"/>
                </a:solidFill>
              </a:defRPr>
            </a:lvl4pPr>
            <a:lvl5pPr indent="-228600" lvl="4" marL="2286000" rtl="0" algn="l">
              <a:spcBef>
                <a:spcPts val="600"/>
              </a:spcBef>
              <a:spcAft>
                <a:spcPts val="0"/>
              </a:spcAft>
              <a:buSzPts val="1288"/>
              <a:buNone/>
              <a:defRPr sz="1400">
                <a:solidFill>
                  <a:srgbClr val="888888"/>
                </a:solidFill>
              </a:defRPr>
            </a:lvl5pPr>
            <a:lvl6pPr indent="-228600" lvl="5" marL="2743200" rtl="0" algn="l">
              <a:spcBef>
                <a:spcPts val="600"/>
              </a:spcBef>
              <a:spcAft>
                <a:spcPts val="0"/>
              </a:spcAft>
              <a:buSzPts val="1288"/>
              <a:buNone/>
              <a:defRPr sz="1400">
                <a:solidFill>
                  <a:srgbClr val="888888"/>
                </a:solidFill>
              </a:defRPr>
            </a:lvl6pPr>
            <a:lvl7pPr indent="-228600" lvl="6" marL="3200400" rtl="0" algn="l">
              <a:spcBef>
                <a:spcPts val="600"/>
              </a:spcBef>
              <a:spcAft>
                <a:spcPts val="0"/>
              </a:spcAft>
              <a:buSzPts val="1288"/>
              <a:buNone/>
              <a:defRPr sz="1400">
                <a:solidFill>
                  <a:srgbClr val="888888"/>
                </a:solidFill>
              </a:defRPr>
            </a:lvl7pPr>
            <a:lvl8pPr indent="-228600" lvl="7" marL="3657600" rtl="0" algn="l">
              <a:spcBef>
                <a:spcPts val="600"/>
              </a:spcBef>
              <a:spcAft>
                <a:spcPts val="0"/>
              </a:spcAft>
              <a:buSzPts val="1288"/>
              <a:buNone/>
              <a:defRPr sz="1400">
                <a:solidFill>
                  <a:srgbClr val="888888"/>
                </a:solidFill>
              </a:defRPr>
            </a:lvl8pPr>
            <a:lvl9pPr indent="-228600" lvl="8" marL="4114800" rtl="0" algn="l">
              <a:spcBef>
                <a:spcPts val="600"/>
              </a:spcBef>
              <a:spcAft>
                <a:spcPts val="600"/>
              </a:spcAft>
              <a:buSzPts val="1288"/>
              <a:buNone/>
              <a:defRPr sz="1400">
                <a:solidFill>
                  <a:srgbClr val="888888"/>
                </a:solidFill>
              </a:defRPr>
            </a:lvl9pPr>
          </a:lstStyle>
          <a:p/>
        </p:txBody>
      </p:sp>
      <p:sp>
        <p:nvSpPr>
          <p:cNvPr id="59" name="Google Shape;59;p6"/>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0" name="Google Shape;60;p6"/>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61" name="Google Shape;61;p6"/>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62" name="Shape 62"/>
        <p:cNvGrpSpPr/>
        <p:nvPr/>
      </p:nvGrpSpPr>
      <p:grpSpPr>
        <a:xfrm>
          <a:off x="0" y="0"/>
          <a:ext cx="0" cy="0"/>
          <a:chOff x="0" y="0"/>
          <a:chExt cx="0" cy="0"/>
        </a:xfrm>
      </p:grpSpPr>
      <p:sp>
        <p:nvSpPr>
          <p:cNvPr id="63" name="Google Shape;63;p7"/>
          <p:cNvSpPr txBox="1"/>
          <p:nvPr>
            <p:ph type="title"/>
          </p:nvPr>
        </p:nvSpPr>
        <p:spPr>
          <a:xfrm>
            <a:off x="581193" y="729658"/>
            <a:ext cx="11029500" cy="4929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4" name="Google Shape;64;p7"/>
          <p:cNvSpPr txBox="1"/>
          <p:nvPr>
            <p:ph idx="1" type="body"/>
          </p:nvPr>
        </p:nvSpPr>
        <p:spPr>
          <a:xfrm>
            <a:off x="581193" y="1391479"/>
            <a:ext cx="5194800" cy="4469700"/>
          </a:xfrm>
          <a:prstGeom prst="rect">
            <a:avLst/>
          </a:prstGeom>
          <a:noFill/>
          <a:ln>
            <a:noFill/>
          </a:ln>
        </p:spPr>
        <p:txBody>
          <a:bodyPr anchorCtr="0" anchor="ctr" bIns="45700" lIns="91425" spcFirstLastPara="1" rIns="91425" wrap="square" tIns="45700">
            <a:normAutofit/>
          </a:bodyPr>
          <a:lstStyle>
            <a:lvl1pPr indent="-333756" lvl="0" marL="457200" rtl="0" algn="l">
              <a:lnSpc>
                <a:spcPct val="110000"/>
              </a:lnSpc>
              <a:spcBef>
                <a:spcPts val="360"/>
              </a:spcBef>
              <a:spcAft>
                <a:spcPts val="0"/>
              </a:spcAft>
              <a:buSzPts val="1656"/>
              <a:buChar char="◼"/>
              <a:defRPr/>
            </a:lvl1pPr>
            <a:lvl2pPr indent="-333756" lvl="1" marL="914400" rtl="0" algn="l">
              <a:spcBef>
                <a:spcPts val="600"/>
              </a:spcBef>
              <a:spcAft>
                <a:spcPts val="0"/>
              </a:spcAft>
              <a:buSzPts val="1656"/>
              <a:buChar char="◼"/>
              <a:defRPr/>
            </a:lvl2pPr>
            <a:lvl3pPr indent="-333756" lvl="2" marL="1371600" rtl="0" algn="l">
              <a:spcBef>
                <a:spcPts val="600"/>
              </a:spcBef>
              <a:spcAft>
                <a:spcPts val="0"/>
              </a:spcAft>
              <a:buSzPts val="1656"/>
              <a:buChar char="◼"/>
              <a:defRPr/>
            </a:lvl3pPr>
            <a:lvl4pPr indent="-333756" lvl="3" marL="1828800" rtl="0" algn="l">
              <a:spcBef>
                <a:spcPts val="600"/>
              </a:spcBef>
              <a:spcAft>
                <a:spcPts val="0"/>
              </a:spcAft>
              <a:buSzPts val="1656"/>
              <a:buChar char="◼"/>
              <a:defRPr/>
            </a:lvl4pPr>
            <a:lvl5pPr indent="-333756" lvl="4" marL="2286000" rtl="0" algn="l">
              <a:spcBef>
                <a:spcPts val="600"/>
              </a:spcBef>
              <a:spcAft>
                <a:spcPts val="0"/>
              </a:spcAft>
              <a:buSzPts val="1656"/>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65" name="Google Shape;65;p7"/>
          <p:cNvSpPr txBox="1"/>
          <p:nvPr>
            <p:ph idx="2" type="body"/>
          </p:nvPr>
        </p:nvSpPr>
        <p:spPr>
          <a:xfrm>
            <a:off x="6416039" y="1391479"/>
            <a:ext cx="5194800" cy="4469700"/>
          </a:xfrm>
          <a:prstGeom prst="rect">
            <a:avLst/>
          </a:prstGeom>
          <a:noFill/>
          <a:ln>
            <a:noFill/>
          </a:ln>
        </p:spPr>
        <p:txBody>
          <a:bodyPr anchorCtr="0" anchor="ctr" bIns="45700" lIns="91425" spcFirstLastPara="1" rIns="91425" wrap="square" tIns="45700">
            <a:normAutofit/>
          </a:bodyPr>
          <a:lstStyle>
            <a:lvl1pPr indent="-333756" lvl="0" marL="457200" rtl="0" algn="l">
              <a:lnSpc>
                <a:spcPct val="110000"/>
              </a:lnSpc>
              <a:spcBef>
                <a:spcPts val="360"/>
              </a:spcBef>
              <a:spcAft>
                <a:spcPts val="0"/>
              </a:spcAft>
              <a:buSzPts val="1656"/>
              <a:buChar char="◼"/>
              <a:defRPr/>
            </a:lvl1pPr>
            <a:lvl2pPr indent="-333756" lvl="1" marL="914400" rtl="0" algn="l">
              <a:spcBef>
                <a:spcPts val="600"/>
              </a:spcBef>
              <a:spcAft>
                <a:spcPts val="0"/>
              </a:spcAft>
              <a:buSzPts val="1656"/>
              <a:buChar char="◼"/>
              <a:defRPr/>
            </a:lvl2pPr>
            <a:lvl3pPr indent="-333756" lvl="2" marL="1371600" rtl="0" algn="l">
              <a:spcBef>
                <a:spcPts val="600"/>
              </a:spcBef>
              <a:spcAft>
                <a:spcPts val="0"/>
              </a:spcAft>
              <a:buSzPts val="1656"/>
              <a:buChar char="◼"/>
              <a:defRPr/>
            </a:lvl3pPr>
            <a:lvl4pPr indent="-333756" lvl="3" marL="1828800" rtl="0" algn="l">
              <a:spcBef>
                <a:spcPts val="600"/>
              </a:spcBef>
              <a:spcAft>
                <a:spcPts val="0"/>
              </a:spcAft>
              <a:buSzPts val="1656"/>
              <a:buChar char="◼"/>
              <a:defRPr/>
            </a:lvl4pPr>
            <a:lvl5pPr indent="-333756" lvl="4" marL="2286000" rtl="0" algn="l">
              <a:spcBef>
                <a:spcPts val="600"/>
              </a:spcBef>
              <a:spcAft>
                <a:spcPts val="0"/>
              </a:spcAft>
              <a:buSzPts val="1656"/>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66" name="Google Shape;66;p7"/>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7" name="Google Shape;67;p7"/>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68" name="Google Shape;68;p7"/>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69" name="Shape 69"/>
        <p:cNvGrpSpPr/>
        <p:nvPr/>
      </p:nvGrpSpPr>
      <p:grpSpPr>
        <a:xfrm>
          <a:off x="0" y="0"/>
          <a:ext cx="0" cy="0"/>
          <a:chOff x="0" y="0"/>
          <a:chExt cx="0" cy="0"/>
        </a:xfrm>
      </p:grpSpPr>
      <p:sp>
        <p:nvSpPr>
          <p:cNvPr id="70" name="Google Shape;70;p8"/>
          <p:cNvSpPr txBox="1"/>
          <p:nvPr>
            <p:ph type="title"/>
          </p:nvPr>
        </p:nvSpPr>
        <p:spPr>
          <a:xfrm>
            <a:off x="581193" y="729658"/>
            <a:ext cx="11029500" cy="9882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1" name="Google Shape;71;p8"/>
          <p:cNvSpPr txBox="1"/>
          <p:nvPr>
            <p:ph idx="1" type="body"/>
          </p:nvPr>
        </p:nvSpPr>
        <p:spPr>
          <a:xfrm>
            <a:off x="581191" y="2250891"/>
            <a:ext cx="5194800" cy="557700"/>
          </a:xfrm>
          <a:prstGeom prst="rect">
            <a:avLst/>
          </a:prstGeom>
          <a:noFill/>
          <a:ln>
            <a:noFill/>
          </a:ln>
        </p:spPr>
        <p:txBody>
          <a:bodyPr anchorCtr="0" anchor="ctr" bIns="45700" lIns="91425" spcFirstLastPara="1" rIns="91425" wrap="square" tIns="45700">
            <a:noAutofit/>
          </a:bodyPr>
          <a:lstStyle>
            <a:lvl1pPr indent="-228600" lvl="0" marL="457200" rtl="0" algn="l">
              <a:lnSpc>
                <a:spcPct val="110000"/>
              </a:lnSpc>
              <a:spcBef>
                <a:spcPts val="400"/>
              </a:spcBef>
              <a:spcAft>
                <a:spcPts val="0"/>
              </a:spcAft>
              <a:buSzPts val="1840"/>
              <a:buNone/>
              <a:defRPr b="0" sz="2000">
                <a:solidFill>
                  <a:srgbClr val="3F3F3F"/>
                </a:solidFill>
              </a:defRPr>
            </a:lvl1pPr>
            <a:lvl2pPr indent="-228600" lvl="1" marL="914400" rtl="0" algn="l">
              <a:spcBef>
                <a:spcPts val="600"/>
              </a:spcBef>
              <a:spcAft>
                <a:spcPts val="0"/>
              </a:spcAft>
              <a:buSzPts val="1840"/>
              <a:buNone/>
              <a:defRPr b="1" sz="2000"/>
            </a:lvl2pPr>
            <a:lvl3pPr indent="-228600" lvl="2" marL="1371600" rtl="0" algn="l">
              <a:spcBef>
                <a:spcPts val="600"/>
              </a:spcBef>
              <a:spcAft>
                <a:spcPts val="0"/>
              </a:spcAft>
              <a:buSzPts val="1656"/>
              <a:buNone/>
              <a:defRPr b="1" sz="1800"/>
            </a:lvl3pPr>
            <a:lvl4pPr indent="-228600" lvl="3" marL="1828800" rtl="0" algn="l">
              <a:spcBef>
                <a:spcPts val="600"/>
              </a:spcBef>
              <a:spcAft>
                <a:spcPts val="0"/>
              </a:spcAft>
              <a:buSzPts val="1472"/>
              <a:buNone/>
              <a:defRPr b="1" sz="1600"/>
            </a:lvl4pPr>
            <a:lvl5pPr indent="-228600" lvl="4" marL="2286000" rtl="0" algn="l">
              <a:spcBef>
                <a:spcPts val="600"/>
              </a:spcBef>
              <a:spcAft>
                <a:spcPts val="0"/>
              </a:spcAft>
              <a:buSzPts val="1472"/>
              <a:buNone/>
              <a:defRPr b="1" sz="1600"/>
            </a:lvl5pPr>
            <a:lvl6pPr indent="-228600" lvl="5" marL="2743200" rtl="0" algn="l">
              <a:spcBef>
                <a:spcPts val="600"/>
              </a:spcBef>
              <a:spcAft>
                <a:spcPts val="0"/>
              </a:spcAft>
              <a:buSzPts val="1472"/>
              <a:buNone/>
              <a:defRPr b="1" sz="1600"/>
            </a:lvl6pPr>
            <a:lvl7pPr indent="-228600" lvl="6" marL="3200400" rtl="0" algn="l">
              <a:spcBef>
                <a:spcPts val="600"/>
              </a:spcBef>
              <a:spcAft>
                <a:spcPts val="0"/>
              </a:spcAft>
              <a:buSzPts val="1472"/>
              <a:buNone/>
              <a:defRPr b="1" sz="1600"/>
            </a:lvl7pPr>
            <a:lvl8pPr indent="-228600" lvl="7" marL="3657600" rtl="0" algn="l">
              <a:spcBef>
                <a:spcPts val="600"/>
              </a:spcBef>
              <a:spcAft>
                <a:spcPts val="0"/>
              </a:spcAft>
              <a:buSzPts val="1472"/>
              <a:buNone/>
              <a:defRPr b="1" sz="1600"/>
            </a:lvl8pPr>
            <a:lvl9pPr indent="-228600" lvl="8" marL="4114800" rtl="0" algn="l">
              <a:spcBef>
                <a:spcPts val="600"/>
              </a:spcBef>
              <a:spcAft>
                <a:spcPts val="600"/>
              </a:spcAft>
              <a:buSzPts val="1472"/>
              <a:buNone/>
              <a:defRPr b="1" sz="1600"/>
            </a:lvl9pPr>
          </a:lstStyle>
          <a:p/>
        </p:txBody>
      </p:sp>
      <p:sp>
        <p:nvSpPr>
          <p:cNvPr id="72" name="Google Shape;72;p8"/>
          <p:cNvSpPr txBox="1"/>
          <p:nvPr>
            <p:ph idx="2" type="body"/>
          </p:nvPr>
        </p:nvSpPr>
        <p:spPr>
          <a:xfrm>
            <a:off x="581194" y="2926052"/>
            <a:ext cx="5194800" cy="2934900"/>
          </a:xfrm>
          <a:prstGeom prst="rect">
            <a:avLst/>
          </a:prstGeom>
          <a:noFill/>
          <a:ln>
            <a:noFill/>
          </a:ln>
        </p:spPr>
        <p:txBody>
          <a:bodyPr anchorCtr="0" anchor="t" bIns="45700" lIns="91425" spcFirstLastPara="1" rIns="91425" wrap="square" tIns="45700">
            <a:normAutofit/>
          </a:bodyPr>
          <a:lstStyle>
            <a:lvl1pPr indent="-333756" lvl="0" marL="457200" rtl="0" algn="l">
              <a:lnSpc>
                <a:spcPct val="110000"/>
              </a:lnSpc>
              <a:spcBef>
                <a:spcPts val="360"/>
              </a:spcBef>
              <a:spcAft>
                <a:spcPts val="0"/>
              </a:spcAft>
              <a:buSzPts val="1656"/>
              <a:buChar char="◼"/>
              <a:defRPr/>
            </a:lvl1pPr>
            <a:lvl2pPr indent="-333756" lvl="1" marL="914400" rtl="0" algn="l">
              <a:spcBef>
                <a:spcPts val="600"/>
              </a:spcBef>
              <a:spcAft>
                <a:spcPts val="0"/>
              </a:spcAft>
              <a:buSzPts val="1656"/>
              <a:buChar char="◼"/>
              <a:defRPr/>
            </a:lvl2pPr>
            <a:lvl3pPr indent="-333756" lvl="2" marL="1371600" rtl="0" algn="l">
              <a:spcBef>
                <a:spcPts val="600"/>
              </a:spcBef>
              <a:spcAft>
                <a:spcPts val="0"/>
              </a:spcAft>
              <a:buSzPts val="1656"/>
              <a:buChar char="◼"/>
              <a:defRPr/>
            </a:lvl3pPr>
            <a:lvl4pPr indent="-333756" lvl="3" marL="1828800" rtl="0" algn="l">
              <a:spcBef>
                <a:spcPts val="600"/>
              </a:spcBef>
              <a:spcAft>
                <a:spcPts val="0"/>
              </a:spcAft>
              <a:buSzPts val="1656"/>
              <a:buChar char="◼"/>
              <a:defRPr/>
            </a:lvl4pPr>
            <a:lvl5pPr indent="-333756" lvl="4" marL="2286000" rtl="0" algn="l">
              <a:spcBef>
                <a:spcPts val="600"/>
              </a:spcBef>
              <a:spcAft>
                <a:spcPts val="0"/>
              </a:spcAft>
              <a:buSzPts val="1656"/>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73" name="Google Shape;73;p8"/>
          <p:cNvSpPr txBox="1"/>
          <p:nvPr>
            <p:ph idx="3" type="body"/>
          </p:nvPr>
        </p:nvSpPr>
        <p:spPr>
          <a:xfrm>
            <a:off x="6416039" y="2250892"/>
            <a:ext cx="5194800" cy="553500"/>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100000"/>
              </a:lnSpc>
              <a:spcBef>
                <a:spcPts val="400"/>
              </a:spcBef>
              <a:spcAft>
                <a:spcPts val="0"/>
              </a:spcAft>
              <a:buClr>
                <a:schemeClr val="accent1"/>
              </a:buClr>
              <a:buSzPts val="1840"/>
              <a:buFont typeface="Noto Sans Symbols"/>
              <a:buNone/>
              <a:defRPr b="0" sz="2000">
                <a:solidFill>
                  <a:srgbClr val="3F3F3F"/>
                </a:solidFill>
              </a:defRPr>
            </a:lvl1pPr>
            <a:lvl2pPr indent="-228600" lvl="1" marL="914400" rtl="0" algn="l">
              <a:spcBef>
                <a:spcPts val="600"/>
              </a:spcBef>
              <a:spcAft>
                <a:spcPts val="0"/>
              </a:spcAft>
              <a:buSzPts val="1840"/>
              <a:buNone/>
              <a:defRPr b="1" sz="2000"/>
            </a:lvl2pPr>
            <a:lvl3pPr indent="-228600" lvl="2" marL="1371600" rtl="0" algn="l">
              <a:spcBef>
                <a:spcPts val="600"/>
              </a:spcBef>
              <a:spcAft>
                <a:spcPts val="0"/>
              </a:spcAft>
              <a:buSzPts val="1656"/>
              <a:buNone/>
              <a:defRPr b="1" sz="1800"/>
            </a:lvl3pPr>
            <a:lvl4pPr indent="-228600" lvl="3" marL="1828800" rtl="0" algn="l">
              <a:spcBef>
                <a:spcPts val="600"/>
              </a:spcBef>
              <a:spcAft>
                <a:spcPts val="0"/>
              </a:spcAft>
              <a:buSzPts val="1472"/>
              <a:buNone/>
              <a:defRPr b="1" sz="1600"/>
            </a:lvl4pPr>
            <a:lvl5pPr indent="-228600" lvl="4" marL="2286000" rtl="0" algn="l">
              <a:spcBef>
                <a:spcPts val="600"/>
              </a:spcBef>
              <a:spcAft>
                <a:spcPts val="0"/>
              </a:spcAft>
              <a:buSzPts val="1472"/>
              <a:buNone/>
              <a:defRPr b="1" sz="1600"/>
            </a:lvl5pPr>
            <a:lvl6pPr indent="-228600" lvl="5" marL="2743200" rtl="0" algn="l">
              <a:spcBef>
                <a:spcPts val="600"/>
              </a:spcBef>
              <a:spcAft>
                <a:spcPts val="0"/>
              </a:spcAft>
              <a:buSzPts val="1472"/>
              <a:buNone/>
              <a:defRPr b="1" sz="1600"/>
            </a:lvl6pPr>
            <a:lvl7pPr indent="-228600" lvl="6" marL="3200400" rtl="0" algn="l">
              <a:spcBef>
                <a:spcPts val="600"/>
              </a:spcBef>
              <a:spcAft>
                <a:spcPts val="0"/>
              </a:spcAft>
              <a:buSzPts val="1472"/>
              <a:buNone/>
              <a:defRPr b="1" sz="1600"/>
            </a:lvl7pPr>
            <a:lvl8pPr indent="-228600" lvl="7" marL="3657600" rtl="0" algn="l">
              <a:spcBef>
                <a:spcPts val="600"/>
              </a:spcBef>
              <a:spcAft>
                <a:spcPts val="0"/>
              </a:spcAft>
              <a:buSzPts val="1472"/>
              <a:buNone/>
              <a:defRPr b="1" sz="1600"/>
            </a:lvl8pPr>
            <a:lvl9pPr indent="-228600" lvl="8" marL="4114800" rtl="0" algn="l">
              <a:spcBef>
                <a:spcPts val="600"/>
              </a:spcBef>
              <a:spcAft>
                <a:spcPts val="600"/>
              </a:spcAft>
              <a:buSzPts val="1472"/>
              <a:buNone/>
              <a:defRPr b="1" sz="1600"/>
            </a:lvl9pPr>
          </a:lstStyle>
          <a:p/>
        </p:txBody>
      </p:sp>
      <p:sp>
        <p:nvSpPr>
          <p:cNvPr id="74" name="Google Shape;74;p8"/>
          <p:cNvSpPr txBox="1"/>
          <p:nvPr>
            <p:ph idx="4" type="body"/>
          </p:nvPr>
        </p:nvSpPr>
        <p:spPr>
          <a:xfrm>
            <a:off x="6416037" y="2926052"/>
            <a:ext cx="5194800" cy="2934900"/>
          </a:xfrm>
          <a:prstGeom prst="rect">
            <a:avLst/>
          </a:prstGeom>
          <a:noFill/>
          <a:ln>
            <a:noFill/>
          </a:ln>
        </p:spPr>
        <p:txBody>
          <a:bodyPr anchorCtr="0" anchor="t" bIns="45700" lIns="91425" spcFirstLastPara="1" rIns="91425" wrap="square" tIns="45700">
            <a:normAutofit/>
          </a:bodyPr>
          <a:lstStyle>
            <a:lvl1pPr indent="-333756" lvl="0" marL="457200" rtl="0" algn="l">
              <a:lnSpc>
                <a:spcPct val="110000"/>
              </a:lnSpc>
              <a:spcBef>
                <a:spcPts val="360"/>
              </a:spcBef>
              <a:spcAft>
                <a:spcPts val="0"/>
              </a:spcAft>
              <a:buSzPts val="1656"/>
              <a:buChar char="◼"/>
              <a:defRPr/>
            </a:lvl1pPr>
            <a:lvl2pPr indent="-333756" lvl="1" marL="914400" rtl="0" algn="l">
              <a:spcBef>
                <a:spcPts val="600"/>
              </a:spcBef>
              <a:spcAft>
                <a:spcPts val="0"/>
              </a:spcAft>
              <a:buSzPts val="1656"/>
              <a:buChar char="◼"/>
              <a:defRPr/>
            </a:lvl2pPr>
            <a:lvl3pPr indent="-333756" lvl="2" marL="1371600" rtl="0" algn="l">
              <a:spcBef>
                <a:spcPts val="600"/>
              </a:spcBef>
              <a:spcAft>
                <a:spcPts val="0"/>
              </a:spcAft>
              <a:buSzPts val="1656"/>
              <a:buChar char="◼"/>
              <a:defRPr/>
            </a:lvl3pPr>
            <a:lvl4pPr indent="-333756" lvl="3" marL="1828800" rtl="0" algn="l">
              <a:spcBef>
                <a:spcPts val="600"/>
              </a:spcBef>
              <a:spcAft>
                <a:spcPts val="0"/>
              </a:spcAft>
              <a:buSzPts val="1656"/>
              <a:buChar char="◼"/>
              <a:defRPr/>
            </a:lvl4pPr>
            <a:lvl5pPr indent="-333756" lvl="4" marL="2286000" rtl="0" algn="l">
              <a:spcBef>
                <a:spcPts val="600"/>
              </a:spcBef>
              <a:spcAft>
                <a:spcPts val="0"/>
              </a:spcAft>
              <a:buSzPts val="1656"/>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75" name="Google Shape;75;p8"/>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6" name="Google Shape;76;p8"/>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77" name="Google Shape;77;p8"/>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8" name="Shape 78"/>
        <p:cNvGrpSpPr/>
        <p:nvPr/>
      </p:nvGrpSpPr>
      <p:grpSpPr>
        <a:xfrm>
          <a:off x="0" y="0"/>
          <a:ext cx="0" cy="0"/>
          <a:chOff x="0" y="0"/>
          <a:chExt cx="0" cy="0"/>
        </a:xfrm>
      </p:grpSpPr>
      <p:sp>
        <p:nvSpPr>
          <p:cNvPr id="79" name="Google Shape;79;p9"/>
          <p:cNvSpPr txBox="1"/>
          <p:nvPr>
            <p:ph type="title"/>
          </p:nvPr>
        </p:nvSpPr>
        <p:spPr>
          <a:xfrm>
            <a:off x="575894" y="729658"/>
            <a:ext cx="11029500" cy="5922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0" name="Google Shape;80;p9"/>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1" name="Google Shape;81;p9"/>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82" name="Google Shape;82;p9"/>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83" name="Shape 83"/>
        <p:cNvGrpSpPr/>
        <p:nvPr/>
      </p:nvGrpSpPr>
      <p:grpSpPr>
        <a:xfrm>
          <a:off x="0" y="0"/>
          <a:ext cx="0" cy="0"/>
          <a:chOff x="0" y="0"/>
          <a:chExt cx="0" cy="0"/>
        </a:xfrm>
      </p:grpSpPr>
      <p:sp>
        <p:nvSpPr>
          <p:cNvPr id="84" name="Google Shape;84;p10"/>
          <p:cNvSpPr/>
          <p:nvPr/>
        </p:nvSpPr>
        <p:spPr>
          <a:xfrm>
            <a:off x="447817" y="601200"/>
            <a:ext cx="3682800" cy="58155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0"/>
          <p:cNvSpPr txBox="1"/>
          <p:nvPr>
            <p:ph type="title"/>
          </p:nvPr>
        </p:nvSpPr>
        <p:spPr>
          <a:xfrm>
            <a:off x="767857" y="933450"/>
            <a:ext cx="3031800" cy="17223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FFFFFF"/>
              </a:buClr>
              <a:buSzPts val="2400"/>
              <a:buFont typeface="Franklin Gothic"/>
              <a:buNone/>
              <a:defRPr b="0" sz="2400">
                <a:solidFill>
                  <a:srgbClr val="FFFFFF"/>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6" name="Google Shape;86;p10"/>
          <p:cNvSpPr txBox="1"/>
          <p:nvPr>
            <p:ph idx="1" type="body"/>
          </p:nvPr>
        </p:nvSpPr>
        <p:spPr>
          <a:xfrm>
            <a:off x="4900928" y="1179829"/>
            <a:ext cx="6651000" cy="4658100"/>
          </a:xfrm>
          <a:prstGeom prst="rect">
            <a:avLst/>
          </a:prstGeom>
          <a:noFill/>
          <a:ln>
            <a:noFill/>
          </a:ln>
        </p:spPr>
        <p:txBody>
          <a:bodyPr anchorCtr="0" anchor="ctr" bIns="45700" lIns="91425" spcFirstLastPara="1" rIns="91425" wrap="square" tIns="45700">
            <a:normAutofit/>
          </a:bodyPr>
          <a:lstStyle>
            <a:lvl1pPr indent="-345440" lvl="0" marL="457200" rtl="0" algn="l">
              <a:lnSpc>
                <a:spcPct val="110000"/>
              </a:lnSpc>
              <a:spcBef>
                <a:spcPts val="400"/>
              </a:spcBef>
              <a:spcAft>
                <a:spcPts val="0"/>
              </a:spcAft>
              <a:buSzPts val="1840"/>
              <a:buChar char="◼"/>
              <a:defRPr sz="2000">
                <a:solidFill>
                  <a:schemeClr val="dk2"/>
                </a:solidFill>
              </a:defRPr>
            </a:lvl1pPr>
            <a:lvl2pPr indent="-333756" lvl="1" marL="914400" rtl="0" algn="l">
              <a:spcBef>
                <a:spcPts val="600"/>
              </a:spcBef>
              <a:spcAft>
                <a:spcPts val="0"/>
              </a:spcAft>
              <a:buSzPts val="1656"/>
              <a:buChar char="◼"/>
              <a:defRPr sz="1800">
                <a:solidFill>
                  <a:schemeClr val="dk2"/>
                </a:solidFill>
              </a:defRPr>
            </a:lvl2pPr>
            <a:lvl3pPr indent="-322072" lvl="2" marL="1371600" rtl="0" algn="l">
              <a:spcBef>
                <a:spcPts val="600"/>
              </a:spcBef>
              <a:spcAft>
                <a:spcPts val="0"/>
              </a:spcAft>
              <a:buSzPts val="1472"/>
              <a:buChar char="◼"/>
              <a:defRPr sz="1600">
                <a:solidFill>
                  <a:schemeClr val="dk2"/>
                </a:solidFill>
              </a:defRPr>
            </a:lvl3pPr>
            <a:lvl4pPr indent="-310388" lvl="3" marL="1828800" rtl="0" algn="l">
              <a:spcBef>
                <a:spcPts val="600"/>
              </a:spcBef>
              <a:spcAft>
                <a:spcPts val="0"/>
              </a:spcAft>
              <a:buSzPts val="1288"/>
              <a:buChar char="◼"/>
              <a:defRPr sz="1400">
                <a:solidFill>
                  <a:schemeClr val="dk2"/>
                </a:solidFill>
              </a:defRPr>
            </a:lvl4pPr>
            <a:lvl5pPr indent="-310388" lvl="4" marL="2286000" rtl="0" algn="l">
              <a:spcBef>
                <a:spcPts val="600"/>
              </a:spcBef>
              <a:spcAft>
                <a:spcPts val="0"/>
              </a:spcAft>
              <a:buSzPts val="1288"/>
              <a:buChar char="◼"/>
              <a:defRPr sz="1400">
                <a:solidFill>
                  <a:schemeClr val="dk2"/>
                </a:solidFill>
              </a:defRPr>
            </a:lvl5pPr>
            <a:lvl6pPr indent="-310388" lvl="5" marL="2743200" rtl="0" algn="l">
              <a:spcBef>
                <a:spcPts val="600"/>
              </a:spcBef>
              <a:spcAft>
                <a:spcPts val="0"/>
              </a:spcAft>
              <a:buSzPts val="1288"/>
              <a:buChar char="◼"/>
              <a:defRPr sz="1400">
                <a:solidFill>
                  <a:schemeClr val="dk2"/>
                </a:solidFill>
              </a:defRPr>
            </a:lvl6pPr>
            <a:lvl7pPr indent="-310388" lvl="6" marL="3200400" rtl="0" algn="l">
              <a:spcBef>
                <a:spcPts val="600"/>
              </a:spcBef>
              <a:spcAft>
                <a:spcPts val="0"/>
              </a:spcAft>
              <a:buSzPts val="1288"/>
              <a:buChar char="◼"/>
              <a:defRPr sz="1400">
                <a:solidFill>
                  <a:schemeClr val="dk2"/>
                </a:solidFill>
              </a:defRPr>
            </a:lvl7pPr>
            <a:lvl8pPr indent="-310388" lvl="7" marL="3657600" rtl="0" algn="l">
              <a:spcBef>
                <a:spcPts val="600"/>
              </a:spcBef>
              <a:spcAft>
                <a:spcPts val="0"/>
              </a:spcAft>
              <a:buSzPts val="1288"/>
              <a:buChar char="◼"/>
              <a:defRPr sz="1400">
                <a:solidFill>
                  <a:schemeClr val="dk2"/>
                </a:solidFill>
              </a:defRPr>
            </a:lvl8pPr>
            <a:lvl9pPr indent="-310388" lvl="8" marL="4114800" rtl="0" algn="l">
              <a:spcBef>
                <a:spcPts val="600"/>
              </a:spcBef>
              <a:spcAft>
                <a:spcPts val="600"/>
              </a:spcAft>
              <a:buSzPts val="1288"/>
              <a:buChar char="◼"/>
              <a:defRPr sz="1400">
                <a:solidFill>
                  <a:schemeClr val="dk2"/>
                </a:solidFill>
              </a:defRPr>
            </a:lvl9pPr>
          </a:lstStyle>
          <a:p/>
        </p:txBody>
      </p:sp>
      <p:sp>
        <p:nvSpPr>
          <p:cNvPr id="87" name="Google Shape;87;p10"/>
          <p:cNvSpPr txBox="1"/>
          <p:nvPr>
            <p:ph idx="2" type="body"/>
          </p:nvPr>
        </p:nvSpPr>
        <p:spPr>
          <a:xfrm>
            <a:off x="767857" y="2836654"/>
            <a:ext cx="3031800" cy="3001500"/>
          </a:xfrm>
          <a:prstGeom prst="rect">
            <a:avLst/>
          </a:prstGeom>
          <a:noFill/>
          <a:ln>
            <a:noFill/>
          </a:ln>
        </p:spPr>
        <p:txBody>
          <a:bodyPr anchorCtr="0" anchor="t" bIns="45700" lIns="91425" spcFirstLastPara="1" rIns="91425" wrap="square" tIns="45700">
            <a:normAutofit/>
          </a:bodyPr>
          <a:lstStyle>
            <a:lvl1pPr indent="-228600" lvl="0" marL="457200" rtl="0" algn="l">
              <a:lnSpc>
                <a:spcPct val="110000"/>
              </a:lnSpc>
              <a:spcBef>
                <a:spcPts val="320"/>
              </a:spcBef>
              <a:spcAft>
                <a:spcPts val="0"/>
              </a:spcAft>
              <a:buSzPts val="1472"/>
              <a:buNone/>
              <a:defRPr sz="1600">
                <a:solidFill>
                  <a:srgbClr val="FFFFFF"/>
                </a:solidFill>
              </a:defRPr>
            </a:lvl1pPr>
            <a:lvl2pPr indent="-228600" lvl="1" marL="914400" rtl="0" algn="l">
              <a:spcBef>
                <a:spcPts val="600"/>
              </a:spcBef>
              <a:spcAft>
                <a:spcPts val="0"/>
              </a:spcAft>
              <a:buSzPts val="1012"/>
              <a:buNone/>
              <a:defRPr sz="1100"/>
            </a:lvl2pPr>
            <a:lvl3pPr indent="-228600" lvl="2" marL="1371600" rtl="0" algn="l">
              <a:spcBef>
                <a:spcPts val="600"/>
              </a:spcBef>
              <a:spcAft>
                <a:spcPts val="0"/>
              </a:spcAft>
              <a:buSzPts val="920"/>
              <a:buNone/>
              <a:defRPr sz="1000"/>
            </a:lvl3pPr>
            <a:lvl4pPr indent="-228600" lvl="3" marL="1828800" rtl="0" algn="l">
              <a:spcBef>
                <a:spcPts val="600"/>
              </a:spcBef>
              <a:spcAft>
                <a:spcPts val="0"/>
              </a:spcAft>
              <a:buSzPts val="828"/>
              <a:buNone/>
              <a:defRPr sz="900"/>
            </a:lvl4pPr>
            <a:lvl5pPr indent="-228600" lvl="4" marL="2286000" rtl="0" algn="l">
              <a:spcBef>
                <a:spcPts val="600"/>
              </a:spcBef>
              <a:spcAft>
                <a:spcPts val="0"/>
              </a:spcAft>
              <a:buSzPts val="828"/>
              <a:buNone/>
              <a:defRPr sz="900"/>
            </a:lvl5pPr>
            <a:lvl6pPr indent="-228600" lvl="5" marL="2743200" rtl="0" algn="l">
              <a:spcBef>
                <a:spcPts val="600"/>
              </a:spcBef>
              <a:spcAft>
                <a:spcPts val="0"/>
              </a:spcAft>
              <a:buSzPts val="828"/>
              <a:buNone/>
              <a:defRPr sz="900"/>
            </a:lvl6pPr>
            <a:lvl7pPr indent="-228600" lvl="6" marL="3200400" rtl="0" algn="l">
              <a:spcBef>
                <a:spcPts val="600"/>
              </a:spcBef>
              <a:spcAft>
                <a:spcPts val="0"/>
              </a:spcAft>
              <a:buSzPts val="828"/>
              <a:buNone/>
              <a:defRPr sz="900"/>
            </a:lvl7pPr>
            <a:lvl8pPr indent="-228600" lvl="7" marL="3657600" rtl="0" algn="l">
              <a:spcBef>
                <a:spcPts val="600"/>
              </a:spcBef>
              <a:spcAft>
                <a:spcPts val="0"/>
              </a:spcAft>
              <a:buSzPts val="828"/>
              <a:buNone/>
              <a:defRPr sz="900"/>
            </a:lvl8pPr>
            <a:lvl9pPr indent="-228600" lvl="8" marL="4114800" rtl="0" algn="l">
              <a:spcBef>
                <a:spcPts val="600"/>
              </a:spcBef>
              <a:spcAft>
                <a:spcPts val="600"/>
              </a:spcAft>
              <a:buSzPts val="828"/>
              <a:buNone/>
              <a:defRPr sz="900"/>
            </a:lvl9pPr>
          </a:lstStyle>
          <a:p/>
        </p:txBody>
      </p:sp>
      <p:sp>
        <p:nvSpPr>
          <p:cNvPr id="88" name="Google Shape;88;p10"/>
          <p:cNvSpPr txBox="1"/>
          <p:nvPr>
            <p:ph idx="10" type="dt"/>
          </p:nvPr>
        </p:nvSpPr>
        <p:spPr>
          <a:xfrm>
            <a:off x="7605951" y="6456916"/>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9" name="Google Shape;89;p10"/>
          <p:cNvSpPr txBox="1"/>
          <p:nvPr>
            <p:ph idx="11" type="ftr"/>
          </p:nvPr>
        </p:nvSpPr>
        <p:spPr>
          <a:xfrm>
            <a:off x="581192" y="6452590"/>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90" name="Google Shape;90;p10"/>
          <p:cNvSpPr txBox="1"/>
          <p:nvPr>
            <p:ph idx="12" type="sldNum"/>
          </p:nvPr>
        </p:nvSpPr>
        <p:spPr>
          <a:xfrm>
            <a:off x="10558300" y="6456916"/>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 name="Shape 24"/>
        <p:cNvGrpSpPr/>
        <p:nvPr/>
      </p:nvGrpSpPr>
      <p:grpSpPr>
        <a:xfrm>
          <a:off x="0" y="0"/>
          <a:ext cx="0" cy="0"/>
          <a:chOff x="0" y="0"/>
          <a:chExt cx="0" cy="0"/>
        </a:xfrm>
      </p:grpSpPr>
      <p:sp>
        <p:nvSpPr>
          <p:cNvPr id="25" name="Google Shape;25;p1"/>
          <p:cNvSpPr txBox="1"/>
          <p:nvPr>
            <p:ph type="title"/>
          </p:nvPr>
        </p:nvSpPr>
        <p:spPr>
          <a:xfrm>
            <a:off x="581192" y="705124"/>
            <a:ext cx="11029500" cy="557100"/>
          </a:xfrm>
          <a:prstGeom prst="rect">
            <a:avLst/>
          </a:prstGeom>
          <a:noFill/>
          <a:ln>
            <a:noFill/>
          </a:ln>
        </p:spPr>
        <p:txBody>
          <a:bodyPr anchorCtr="0" anchor="b" bIns="45700" lIns="91425" spcFirstLastPara="1" rIns="91425" wrap="square" tIns="45700">
            <a:normAutofit/>
          </a:bodyPr>
          <a:lstStyle>
            <a:lvl1pPr lvl="0" marR="0" rtl="0" algn="l">
              <a:lnSpc>
                <a:spcPct val="100000"/>
              </a:lnSpc>
              <a:spcBef>
                <a:spcPts val="0"/>
              </a:spcBef>
              <a:spcAft>
                <a:spcPts val="0"/>
              </a:spcAft>
              <a:buClr>
                <a:srgbClr val="3F3F3F"/>
              </a:buClr>
              <a:buSzPts val="2800"/>
              <a:buFont typeface="Franklin Gothic"/>
              <a:buNone/>
              <a:defRPr b="0" i="0" sz="2800" u="none" cap="none" strike="noStrike">
                <a:solidFill>
                  <a:srgbClr val="3F3F3F"/>
                </a:solidFill>
                <a:latin typeface="Franklin Gothic"/>
                <a:ea typeface="Franklin Gothic"/>
                <a:cs typeface="Franklin Gothic"/>
                <a:sym typeface="Franklin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26" name="Google Shape;26;p1"/>
          <p:cNvSpPr txBox="1"/>
          <p:nvPr>
            <p:ph idx="1" type="body"/>
          </p:nvPr>
        </p:nvSpPr>
        <p:spPr>
          <a:xfrm>
            <a:off x="581192" y="1415198"/>
            <a:ext cx="11029500" cy="4572900"/>
          </a:xfrm>
          <a:prstGeom prst="rect">
            <a:avLst/>
          </a:prstGeom>
          <a:noFill/>
          <a:ln>
            <a:noFill/>
          </a:ln>
        </p:spPr>
        <p:txBody>
          <a:bodyPr anchorCtr="0" anchor="ctr" bIns="45700" lIns="91425" spcFirstLastPara="1" rIns="91425" wrap="square" tIns="45700">
            <a:normAutofit/>
          </a:bodyPr>
          <a:lstStyle>
            <a:lvl1pPr indent="-327914" lvl="0" marL="457200" marR="0" rtl="0" algn="l">
              <a:lnSpc>
                <a:spcPct val="110000"/>
              </a:lnSpc>
              <a:spcBef>
                <a:spcPts val="340"/>
              </a:spcBef>
              <a:spcAft>
                <a:spcPts val="0"/>
              </a:spcAft>
              <a:buClr>
                <a:schemeClr val="accent1"/>
              </a:buClr>
              <a:buSzPts val="1564"/>
              <a:buFont typeface="Noto Sans Symbols"/>
              <a:buChar char="◼"/>
              <a:defRPr b="0" i="0" sz="1700" u="none" cap="none" strike="noStrike">
                <a:solidFill>
                  <a:srgbClr val="3F3F3F"/>
                </a:solidFill>
                <a:latin typeface="Libre Franklin"/>
                <a:ea typeface="Libre Franklin"/>
                <a:cs typeface="Libre Franklin"/>
                <a:sym typeface="Libre Franklin"/>
              </a:defRPr>
            </a:lvl1pPr>
            <a:lvl2pPr indent="-310387" lvl="1" marL="914400" marR="0" rtl="0" algn="l">
              <a:spcBef>
                <a:spcPts val="600"/>
              </a:spcBef>
              <a:spcAft>
                <a:spcPts val="0"/>
              </a:spcAft>
              <a:buClr>
                <a:schemeClr val="accent1"/>
              </a:buClr>
              <a:buSzPts val="1288"/>
              <a:buFont typeface="Noto Sans Symbols"/>
              <a:buChar char="◼"/>
              <a:defRPr b="0" i="0" sz="1400" u="none" cap="none" strike="noStrike">
                <a:solidFill>
                  <a:srgbClr val="3F3F3F"/>
                </a:solidFill>
                <a:latin typeface="Libre Franklin"/>
                <a:ea typeface="Libre Franklin"/>
                <a:cs typeface="Libre Franklin"/>
                <a:sym typeface="Libre Franklin"/>
              </a:defRPr>
            </a:lvl2pPr>
            <a:lvl3pPr indent="-304546" lvl="2" marL="1371600" marR="0" rtl="0" algn="l">
              <a:spcBef>
                <a:spcPts val="600"/>
              </a:spcBef>
              <a:spcAft>
                <a:spcPts val="0"/>
              </a:spcAft>
              <a:buClr>
                <a:schemeClr val="accent1"/>
              </a:buClr>
              <a:buSzPts val="1196"/>
              <a:buFont typeface="Noto Sans Symbols"/>
              <a:buChar char="◼"/>
              <a:defRPr b="0" i="0" sz="1300" u="none" cap="none" strike="noStrike">
                <a:solidFill>
                  <a:srgbClr val="3F3F3F"/>
                </a:solidFill>
                <a:latin typeface="Libre Franklin"/>
                <a:ea typeface="Libre Franklin"/>
                <a:cs typeface="Libre Franklin"/>
                <a:sym typeface="Libre Franklin"/>
              </a:defRPr>
            </a:lvl3pPr>
            <a:lvl4pPr indent="-292861" lvl="3" marL="18288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4pPr>
            <a:lvl5pPr indent="-292861" lvl="4" marL="22860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5pPr>
            <a:lvl6pPr indent="-298704" lvl="5" marL="27432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6pPr>
            <a:lvl7pPr indent="-298704" lvl="6" marL="32004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7pPr>
            <a:lvl8pPr indent="-298703" lvl="7" marL="36576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8pPr>
            <a:lvl9pPr indent="-298703" lvl="8" marL="4114800" marR="0" rtl="0" algn="l">
              <a:spcBef>
                <a:spcPts val="600"/>
              </a:spcBef>
              <a:spcAft>
                <a:spcPts val="60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9pPr>
          </a:lstStyle>
          <a:p/>
        </p:txBody>
      </p:sp>
      <p:sp>
        <p:nvSpPr>
          <p:cNvPr id="27" name="Google Shape;27;p1"/>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3F3F3F"/>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28" name="Google Shape;28;p1"/>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3F3F3F"/>
                </a:solidFill>
                <a:latin typeface="Libre Franklin"/>
                <a:ea typeface="Libre Franklin"/>
                <a:cs typeface="Libre Franklin"/>
                <a:sym typeface="Libre Franklin"/>
              </a:defRPr>
            </a:lvl1pPr>
            <a:lvl2pPr indent="0" lvl="1" marL="0" marR="0" rtl="0" algn="r">
              <a:spcBef>
                <a:spcPts val="0"/>
              </a:spcBef>
              <a:buNone/>
              <a:defRPr b="0" i="0" sz="900" u="none" cap="none" strike="noStrike">
                <a:solidFill>
                  <a:srgbClr val="3F3F3F"/>
                </a:solidFill>
                <a:latin typeface="Libre Franklin"/>
                <a:ea typeface="Libre Franklin"/>
                <a:cs typeface="Libre Franklin"/>
                <a:sym typeface="Libre Franklin"/>
              </a:defRPr>
            </a:lvl2pPr>
            <a:lvl3pPr indent="0" lvl="2" marL="0" marR="0" rtl="0" algn="r">
              <a:spcBef>
                <a:spcPts val="0"/>
              </a:spcBef>
              <a:buNone/>
              <a:defRPr b="0" i="0" sz="900" u="none" cap="none" strike="noStrike">
                <a:solidFill>
                  <a:srgbClr val="3F3F3F"/>
                </a:solidFill>
                <a:latin typeface="Libre Franklin"/>
                <a:ea typeface="Libre Franklin"/>
                <a:cs typeface="Libre Franklin"/>
                <a:sym typeface="Libre Franklin"/>
              </a:defRPr>
            </a:lvl3pPr>
            <a:lvl4pPr indent="0" lvl="3" marL="0" marR="0" rtl="0" algn="r">
              <a:spcBef>
                <a:spcPts val="0"/>
              </a:spcBef>
              <a:buNone/>
              <a:defRPr b="0" i="0" sz="900" u="none" cap="none" strike="noStrike">
                <a:solidFill>
                  <a:srgbClr val="3F3F3F"/>
                </a:solidFill>
                <a:latin typeface="Libre Franklin"/>
                <a:ea typeface="Libre Franklin"/>
                <a:cs typeface="Libre Franklin"/>
                <a:sym typeface="Libre Franklin"/>
              </a:defRPr>
            </a:lvl4pPr>
            <a:lvl5pPr indent="0" lvl="4" marL="0" marR="0" rtl="0" algn="r">
              <a:spcBef>
                <a:spcPts val="0"/>
              </a:spcBef>
              <a:buNone/>
              <a:defRPr b="0" i="0" sz="900" u="none" cap="none" strike="noStrike">
                <a:solidFill>
                  <a:srgbClr val="3F3F3F"/>
                </a:solidFill>
                <a:latin typeface="Libre Franklin"/>
                <a:ea typeface="Libre Franklin"/>
                <a:cs typeface="Libre Franklin"/>
                <a:sym typeface="Libre Franklin"/>
              </a:defRPr>
            </a:lvl5pPr>
            <a:lvl6pPr indent="0" lvl="5" marL="0" marR="0" rtl="0" algn="r">
              <a:spcBef>
                <a:spcPts val="0"/>
              </a:spcBef>
              <a:buNone/>
              <a:defRPr b="0" i="0" sz="900" u="none" cap="none" strike="noStrike">
                <a:solidFill>
                  <a:srgbClr val="3F3F3F"/>
                </a:solidFill>
                <a:latin typeface="Libre Franklin"/>
                <a:ea typeface="Libre Franklin"/>
                <a:cs typeface="Libre Franklin"/>
                <a:sym typeface="Libre Franklin"/>
              </a:defRPr>
            </a:lvl6pPr>
            <a:lvl7pPr indent="0" lvl="6" marL="0" marR="0" rtl="0" algn="r">
              <a:spcBef>
                <a:spcPts val="0"/>
              </a:spcBef>
              <a:buNone/>
              <a:defRPr b="0" i="0" sz="900" u="none" cap="none" strike="noStrike">
                <a:solidFill>
                  <a:srgbClr val="3F3F3F"/>
                </a:solidFill>
                <a:latin typeface="Libre Franklin"/>
                <a:ea typeface="Libre Franklin"/>
                <a:cs typeface="Libre Franklin"/>
                <a:sym typeface="Libre Franklin"/>
              </a:defRPr>
            </a:lvl7pPr>
            <a:lvl8pPr indent="0" lvl="7" marL="0" marR="0" rtl="0" algn="r">
              <a:spcBef>
                <a:spcPts val="0"/>
              </a:spcBef>
              <a:buNone/>
              <a:defRPr b="0" i="0" sz="900" u="none" cap="none" strike="noStrike">
                <a:solidFill>
                  <a:srgbClr val="3F3F3F"/>
                </a:solidFill>
                <a:latin typeface="Libre Franklin"/>
                <a:ea typeface="Libre Franklin"/>
                <a:cs typeface="Libre Franklin"/>
                <a:sym typeface="Libre Franklin"/>
              </a:defRPr>
            </a:lvl8pPr>
            <a:lvl9pPr indent="0" lvl="8" marL="0" marR="0" rtl="0" algn="r">
              <a:spcBef>
                <a:spcPts val="0"/>
              </a:spcBef>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29" name="Google Shape;29;p1"/>
          <p:cNvSpPr/>
          <p:nvPr/>
        </p:nvSpPr>
        <p:spPr>
          <a:xfrm>
            <a:off x="446534" y="457200"/>
            <a:ext cx="3703200" cy="951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1"/>
          <p:cNvSpPr/>
          <p:nvPr/>
        </p:nvSpPr>
        <p:spPr>
          <a:xfrm>
            <a:off x="8042147" y="453643"/>
            <a:ext cx="3703200" cy="98700"/>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1"/>
          <p:cNvSpPr/>
          <p:nvPr/>
        </p:nvSpPr>
        <p:spPr>
          <a:xfrm>
            <a:off x="4241830" y="457200"/>
            <a:ext cx="37032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Logo&#10;&#10;Description automatically generated" id="32" name="Google Shape;32;p1"/>
          <p:cNvPicPr preferRelativeResize="0"/>
          <p:nvPr/>
        </p:nvPicPr>
        <p:blipFill rotWithShape="1">
          <a:blip r:embed="rId1">
            <a:alphaModFix/>
          </a:blip>
          <a:srcRect b="0" l="0" r="0" t="0"/>
          <a:stretch/>
        </p:blipFill>
        <p:spPr>
          <a:xfrm>
            <a:off x="10485003" y="6437910"/>
            <a:ext cx="1125804" cy="36512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1"/>
          <p:cNvSpPr txBox="1"/>
          <p:nvPr>
            <p:ph type="ctrTitle"/>
          </p:nvPr>
        </p:nvSpPr>
        <p:spPr>
          <a:xfrm>
            <a:off x="1359108" y="1821635"/>
            <a:ext cx="9144000" cy="977700"/>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chemeClr val="accent1"/>
              </a:buClr>
              <a:buSzPts val="3240"/>
              <a:buFont typeface="Arial"/>
              <a:buNone/>
            </a:pPr>
            <a:r>
              <a:rPr b="1" lang="en-US" sz="3240">
                <a:solidFill>
                  <a:schemeClr val="accent1"/>
                </a:solidFill>
                <a:latin typeface="Arial"/>
                <a:ea typeface="Arial"/>
                <a:cs typeface="Arial"/>
                <a:sym typeface="Arial"/>
              </a:rPr>
              <a:t>KEYLOGGERS &amp; SECURITY IMPLEMENTATION</a:t>
            </a:r>
            <a:endParaRPr b="1" sz="3240">
              <a:solidFill>
                <a:schemeClr val="accent1"/>
              </a:solidFill>
              <a:latin typeface="Arial"/>
              <a:ea typeface="Arial"/>
              <a:cs typeface="Arial"/>
              <a:sym typeface="Arial"/>
            </a:endParaRPr>
          </a:p>
        </p:txBody>
      </p:sp>
      <p:sp>
        <p:nvSpPr>
          <p:cNvPr id="244" name="Google Shape;244;p1"/>
          <p:cNvSpPr txBox="1"/>
          <p:nvPr/>
        </p:nvSpPr>
        <p:spPr>
          <a:xfrm>
            <a:off x="-329782" y="1034321"/>
            <a:ext cx="12726600" cy="584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rgbClr val="1482AB"/>
                </a:solidFill>
                <a:latin typeface="Arial"/>
                <a:ea typeface="Arial"/>
                <a:cs typeface="Arial"/>
                <a:sym typeface="Arial"/>
              </a:rPr>
              <a:t>CAPSTONE PROJECT</a:t>
            </a:r>
            <a:endParaRPr b="0" i="0" sz="1400" u="none" cap="none" strike="noStrike">
              <a:solidFill>
                <a:srgbClr val="000000"/>
              </a:solidFill>
              <a:latin typeface="Arial"/>
              <a:ea typeface="Arial"/>
              <a:cs typeface="Arial"/>
              <a:sym typeface="Arial"/>
            </a:endParaRPr>
          </a:p>
        </p:txBody>
      </p:sp>
      <p:sp>
        <p:nvSpPr>
          <p:cNvPr id="245" name="Google Shape;245;p1"/>
          <p:cNvSpPr txBox="1"/>
          <p:nvPr/>
        </p:nvSpPr>
        <p:spPr>
          <a:xfrm>
            <a:off x="1359101" y="4286250"/>
            <a:ext cx="8967000" cy="1323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1482AB"/>
                </a:solidFill>
                <a:latin typeface="Arial"/>
                <a:ea typeface="Arial"/>
                <a:cs typeface="Arial"/>
                <a:sym typeface="Arial"/>
              </a:rPr>
              <a:t>Presented By: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lang="en-US" sz="2000">
                <a:solidFill>
                  <a:srgbClr val="1482AB"/>
                </a:solidFill>
              </a:rPr>
              <a:t>Muthukumar. K</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1482AB"/>
                </a:solidFill>
                <a:latin typeface="Arial"/>
                <a:ea typeface="Arial"/>
                <a:cs typeface="Arial"/>
                <a:sym typeface="Arial"/>
              </a:rPr>
              <a:t>APOLLO ENGINEERING COLLEGE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1482AB"/>
                </a:solidFill>
                <a:latin typeface="Arial"/>
                <a:ea typeface="Arial"/>
                <a:cs typeface="Arial"/>
                <a:sym typeface="Arial"/>
              </a:rPr>
              <a:t>COMPUTER SCIENCE ENGINEERING</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2"/>
          <p:cNvSpPr txBox="1"/>
          <p:nvPr>
            <p:ph idx="1" type="body"/>
          </p:nvPr>
        </p:nvSpPr>
        <p:spPr>
          <a:xfrm>
            <a:off x="581192" y="985837"/>
            <a:ext cx="11029500" cy="5214900"/>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2024"/>
              <a:buNone/>
            </a:pPr>
            <a:r>
              <a:rPr b="1" lang="en-US" sz="2200">
                <a:solidFill>
                  <a:srgbClr val="262626"/>
                </a:solidFill>
                <a:latin typeface="Times New Roman"/>
                <a:ea typeface="Times New Roman"/>
                <a:cs typeface="Times New Roman"/>
                <a:sym typeface="Times New Roman"/>
              </a:rPr>
              <a:t>Security-specific Libraries and Tools:</a:t>
            </a:r>
            <a:endParaRPr sz="2200">
              <a:solidFill>
                <a:srgbClr val="262626"/>
              </a:solidFill>
              <a:latin typeface="Times New Roman"/>
              <a:ea typeface="Times New Roman"/>
              <a:cs typeface="Times New Roman"/>
              <a:sym typeface="Times New Roman"/>
            </a:endParaRPr>
          </a:p>
          <a:p>
            <a:pPr indent="-305435" lvl="0" marL="305435" rtl="0" algn="l">
              <a:lnSpc>
                <a:spcPct val="110000"/>
              </a:lnSpc>
              <a:spcBef>
                <a:spcPts val="1040"/>
              </a:spcBef>
              <a:spcAft>
                <a:spcPts val="0"/>
              </a:spcAft>
              <a:buSzPts val="2024"/>
              <a:buChar char="◼"/>
            </a:pPr>
            <a:r>
              <a:rPr lang="en-US" sz="2200">
                <a:solidFill>
                  <a:srgbClr val="262626"/>
                </a:solidFill>
                <a:latin typeface="Times New Roman"/>
                <a:ea typeface="Times New Roman"/>
                <a:cs typeface="Times New Roman"/>
                <a:sym typeface="Times New Roman"/>
              </a:rPr>
              <a:t>Snort or Suricata: For network intrusion detection and prevention.</a:t>
            </a:r>
            <a:endParaRPr sz="2200">
              <a:solidFill>
                <a:srgbClr val="262626"/>
              </a:solidFill>
              <a:latin typeface="Times New Roman"/>
              <a:ea typeface="Times New Roman"/>
              <a:cs typeface="Times New Roman"/>
              <a:sym typeface="Times New Roman"/>
            </a:endParaRPr>
          </a:p>
          <a:p>
            <a:pPr indent="-305435" lvl="0" marL="305435" rtl="0" algn="l">
              <a:lnSpc>
                <a:spcPct val="110000"/>
              </a:lnSpc>
              <a:spcBef>
                <a:spcPts val="1040"/>
              </a:spcBef>
              <a:spcAft>
                <a:spcPts val="0"/>
              </a:spcAft>
              <a:buSzPts val="2024"/>
              <a:buChar char="◼"/>
            </a:pPr>
            <a:r>
              <a:rPr lang="en-US" sz="2200">
                <a:solidFill>
                  <a:srgbClr val="262626"/>
                </a:solidFill>
                <a:latin typeface="Times New Roman"/>
                <a:ea typeface="Times New Roman"/>
                <a:cs typeface="Times New Roman"/>
                <a:sym typeface="Times New Roman"/>
              </a:rPr>
              <a:t>YARA: For writing and matching patterns in suspicious files or network traffic.</a:t>
            </a:r>
            <a:endParaRPr sz="2200">
              <a:solidFill>
                <a:srgbClr val="262626"/>
              </a:solidFill>
              <a:latin typeface="Times New Roman"/>
              <a:ea typeface="Times New Roman"/>
              <a:cs typeface="Times New Roman"/>
              <a:sym typeface="Times New Roman"/>
            </a:endParaRPr>
          </a:p>
          <a:p>
            <a:pPr indent="0" lvl="0" marL="0" rtl="0" algn="l">
              <a:lnSpc>
                <a:spcPct val="110000"/>
              </a:lnSpc>
              <a:spcBef>
                <a:spcPts val="1040"/>
              </a:spcBef>
              <a:spcAft>
                <a:spcPts val="0"/>
              </a:spcAft>
              <a:buSzPts val="2024"/>
              <a:buNone/>
            </a:pPr>
            <a:r>
              <a:rPr b="1" lang="en-US" sz="2200">
                <a:solidFill>
                  <a:srgbClr val="262626"/>
                </a:solidFill>
                <a:latin typeface="Times New Roman"/>
                <a:ea typeface="Times New Roman"/>
                <a:cs typeface="Times New Roman"/>
                <a:sym typeface="Times New Roman"/>
              </a:rPr>
              <a:t>Data Storage and Processing:</a:t>
            </a:r>
            <a:endParaRPr b="1" sz="2200">
              <a:solidFill>
                <a:srgbClr val="262626"/>
              </a:solidFill>
              <a:latin typeface="Times New Roman"/>
              <a:ea typeface="Times New Roman"/>
              <a:cs typeface="Times New Roman"/>
              <a:sym typeface="Times New Roman"/>
            </a:endParaRPr>
          </a:p>
          <a:p>
            <a:pPr indent="-305435" lvl="0" marL="305435" rtl="0" algn="l">
              <a:lnSpc>
                <a:spcPct val="110000"/>
              </a:lnSpc>
              <a:spcBef>
                <a:spcPts val="1040"/>
              </a:spcBef>
              <a:spcAft>
                <a:spcPts val="0"/>
              </a:spcAft>
              <a:buSzPts val="2024"/>
              <a:buChar char="◼"/>
            </a:pPr>
            <a:r>
              <a:rPr lang="en-US" sz="2200">
                <a:solidFill>
                  <a:srgbClr val="262626"/>
                </a:solidFill>
                <a:latin typeface="Times New Roman"/>
                <a:ea typeface="Times New Roman"/>
                <a:cs typeface="Times New Roman"/>
                <a:sym typeface="Times New Roman"/>
              </a:rPr>
              <a:t>Elasticsearch, Logstash, and Kibana (ELK Stack): For centralized log management and real-time data analysis.</a:t>
            </a:r>
            <a:endParaRPr sz="2200">
              <a:solidFill>
                <a:srgbClr val="262626"/>
              </a:solidFill>
              <a:latin typeface="Times New Roman"/>
              <a:ea typeface="Times New Roman"/>
              <a:cs typeface="Times New Roman"/>
              <a:sym typeface="Times New Roman"/>
            </a:endParaRPr>
          </a:p>
          <a:p>
            <a:pPr indent="-305435" lvl="0" marL="305435" rtl="0" algn="l">
              <a:lnSpc>
                <a:spcPct val="110000"/>
              </a:lnSpc>
              <a:spcBef>
                <a:spcPts val="1040"/>
              </a:spcBef>
              <a:spcAft>
                <a:spcPts val="0"/>
              </a:spcAft>
              <a:buSzPts val="2024"/>
              <a:buChar char="◼"/>
            </a:pPr>
            <a:r>
              <a:rPr lang="en-US" sz="2200">
                <a:solidFill>
                  <a:srgbClr val="262626"/>
                </a:solidFill>
                <a:latin typeface="Times New Roman"/>
                <a:ea typeface="Times New Roman"/>
                <a:cs typeface="Times New Roman"/>
                <a:sym typeface="Times New Roman"/>
              </a:rPr>
              <a:t>MongoDB or PostgreSQL: For storing and querying security-related data.</a:t>
            </a:r>
            <a:endParaRPr sz="2200">
              <a:solidFill>
                <a:srgbClr val="262626"/>
              </a:solidFill>
              <a:latin typeface="Times New Roman"/>
              <a:ea typeface="Times New Roman"/>
              <a:cs typeface="Times New Roman"/>
              <a:sym typeface="Times New Roman"/>
            </a:endParaRPr>
          </a:p>
          <a:p>
            <a:pPr indent="0" lvl="0" marL="0" rtl="0" algn="l">
              <a:lnSpc>
                <a:spcPct val="110000"/>
              </a:lnSpc>
              <a:spcBef>
                <a:spcPts val="620"/>
              </a:spcBef>
              <a:spcAft>
                <a:spcPts val="0"/>
              </a:spcAft>
              <a:buSzPts val="2024"/>
              <a:buNone/>
            </a:pPr>
            <a:r>
              <a:rPr b="1" lang="en-US" sz="2200">
                <a:solidFill>
                  <a:srgbClr val="262626"/>
                </a:solidFill>
                <a:latin typeface="Times New Roman"/>
                <a:ea typeface="Times New Roman"/>
                <a:cs typeface="Times New Roman"/>
                <a:sym typeface="Times New Roman"/>
              </a:rPr>
              <a:t>Integration and Deployment:</a:t>
            </a:r>
            <a:endParaRPr/>
          </a:p>
          <a:p>
            <a:pPr indent="-305435" lvl="0" marL="305435" rtl="0" algn="l">
              <a:lnSpc>
                <a:spcPct val="110000"/>
              </a:lnSpc>
              <a:spcBef>
                <a:spcPts val="1040"/>
              </a:spcBef>
              <a:spcAft>
                <a:spcPts val="0"/>
              </a:spcAft>
              <a:buSzPts val="2024"/>
              <a:buChar char="◼"/>
            </a:pPr>
            <a:r>
              <a:rPr lang="en-US" sz="2200">
                <a:solidFill>
                  <a:srgbClr val="262626"/>
                </a:solidFill>
                <a:latin typeface="Times New Roman"/>
                <a:ea typeface="Times New Roman"/>
                <a:cs typeface="Times New Roman"/>
                <a:sym typeface="Times New Roman"/>
              </a:rPr>
              <a:t>Docker and Kubernetes: For containerization and orchestration of microservices.</a:t>
            </a:r>
            <a:endParaRPr/>
          </a:p>
          <a:p>
            <a:pPr indent="-305435" lvl="0" marL="305435" rtl="0" algn="l">
              <a:lnSpc>
                <a:spcPct val="110000"/>
              </a:lnSpc>
              <a:spcBef>
                <a:spcPts val="1040"/>
              </a:spcBef>
              <a:spcAft>
                <a:spcPts val="0"/>
              </a:spcAft>
              <a:buSzPts val="2024"/>
              <a:buChar char="◼"/>
            </a:pPr>
            <a:r>
              <a:rPr lang="en-US" sz="2200">
                <a:solidFill>
                  <a:srgbClr val="262626"/>
                </a:solidFill>
                <a:latin typeface="Times New Roman"/>
                <a:ea typeface="Times New Roman"/>
                <a:cs typeface="Times New Roman"/>
                <a:sym typeface="Times New Roman"/>
              </a:rPr>
              <a:t>Apache Kafka Connect: For integrating with various data sources and sinks.</a:t>
            </a:r>
            <a:endParaRPr/>
          </a:p>
          <a:p>
            <a:pPr indent="-165226" lvl="0" marL="305435" rtl="0" algn="l">
              <a:lnSpc>
                <a:spcPct val="110000"/>
              </a:lnSpc>
              <a:spcBef>
                <a:spcPts val="1080"/>
              </a:spcBef>
              <a:spcAft>
                <a:spcPts val="0"/>
              </a:spcAft>
              <a:buSzPts val="2208"/>
              <a:buNone/>
            </a:pPr>
            <a:r>
              <a:t/>
            </a:r>
            <a:endParaRPr sz="2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3"/>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a:bodyPr>
          <a:lstStyle/>
          <a:p>
            <a:pPr indent="-306000" lvl="0" marL="306000" rtl="0" algn="l">
              <a:lnSpc>
                <a:spcPct val="110000"/>
              </a:lnSpc>
              <a:spcBef>
                <a:spcPts val="0"/>
              </a:spcBef>
              <a:spcAft>
                <a:spcPts val="0"/>
              </a:spcAft>
              <a:buSzPts val="1840"/>
              <a:buChar char="◼"/>
            </a:pPr>
            <a:r>
              <a:rPr lang="en-US" sz="2000">
                <a:solidFill>
                  <a:srgbClr val="262626"/>
                </a:solidFill>
                <a:latin typeface="Times New Roman"/>
                <a:ea typeface="Times New Roman"/>
                <a:cs typeface="Times New Roman"/>
                <a:sym typeface="Times New Roman"/>
              </a:rPr>
              <a:t>There are two main types of algorithms used in keyloggers</a:t>
            </a:r>
            <a:endParaRPr/>
          </a:p>
          <a:p>
            <a:pPr indent="-342900" lvl="0" marL="342900" rtl="0" algn="l">
              <a:lnSpc>
                <a:spcPct val="110000"/>
              </a:lnSpc>
              <a:spcBef>
                <a:spcPts val="1000"/>
              </a:spcBef>
              <a:spcAft>
                <a:spcPts val="0"/>
              </a:spcAft>
              <a:buClr>
                <a:srgbClr val="00B0F0"/>
              </a:buClr>
              <a:buSzPts val="3000"/>
              <a:buFont typeface="Noto Sans Symbols"/>
              <a:buChar char="▪"/>
            </a:pPr>
            <a:r>
              <a:rPr lang="en-US" sz="2000">
                <a:solidFill>
                  <a:srgbClr val="262626"/>
                </a:solidFill>
                <a:latin typeface="Times New Roman"/>
                <a:ea typeface="Times New Roman"/>
                <a:cs typeface="Times New Roman"/>
                <a:sym typeface="Times New Roman"/>
              </a:rPr>
              <a:t>Kernel-level keyloggers</a:t>
            </a:r>
            <a:endParaRPr/>
          </a:p>
          <a:p>
            <a:pPr indent="0" lvl="0" marL="0" rtl="0" algn="l">
              <a:lnSpc>
                <a:spcPct val="110000"/>
              </a:lnSpc>
              <a:spcBef>
                <a:spcPts val="1000"/>
              </a:spcBef>
              <a:spcAft>
                <a:spcPts val="0"/>
              </a:spcAft>
              <a:buClr>
                <a:srgbClr val="00B0F0"/>
              </a:buClr>
              <a:buSzPts val="3000"/>
              <a:buNone/>
            </a:pPr>
            <a:r>
              <a:rPr lang="en-US" sz="2000">
                <a:solidFill>
                  <a:srgbClr val="262626"/>
                </a:solidFill>
                <a:latin typeface="Times New Roman"/>
                <a:ea typeface="Times New Roman"/>
                <a:cs typeface="Times New Roman"/>
                <a:sym typeface="Times New Roman"/>
              </a:rPr>
              <a:t>             These keyloggers operate at the kernel level of the operating system, which gives them access to all keystrokes before they are processed by other applications. Kernel-level keyloggers are more difficult to detect and remove than user-level keyloggers.</a:t>
            </a:r>
            <a:endParaRPr/>
          </a:p>
          <a:p>
            <a:pPr indent="-342900" lvl="0" marL="342900" rtl="0" algn="l">
              <a:lnSpc>
                <a:spcPct val="110000"/>
              </a:lnSpc>
              <a:spcBef>
                <a:spcPts val="1000"/>
              </a:spcBef>
              <a:spcAft>
                <a:spcPts val="0"/>
              </a:spcAft>
              <a:buClr>
                <a:srgbClr val="00B0F0"/>
              </a:buClr>
              <a:buSzPts val="3000"/>
              <a:buFont typeface="Noto Sans Symbols"/>
              <a:buChar char="▪"/>
            </a:pPr>
            <a:r>
              <a:rPr lang="en-US" sz="2000">
                <a:solidFill>
                  <a:srgbClr val="262626"/>
                </a:solidFill>
                <a:latin typeface="Times New Roman"/>
                <a:ea typeface="Times New Roman"/>
                <a:cs typeface="Times New Roman"/>
                <a:sym typeface="Times New Roman"/>
              </a:rPr>
              <a:t>User-level keyloggers</a:t>
            </a:r>
            <a:endParaRPr/>
          </a:p>
          <a:p>
            <a:pPr indent="0" lvl="0" marL="0" rtl="0" algn="l">
              <a:lnSpc>
                <a:spcPct val="110000"/>
              </a:lnSpc>
              <a:spcBef>
                <a:spcPts val="1000"/>
              </a:spcBef>
              <a:spcAft>
                <a:spcPts val="0"/>
              </a:spcAft>
              <a:buSzPts val="1840"/>
              <a:buNone/>
            </a:pPr>
            <a:r>
              <a:rPr lang="en-US" sz="2000">
                <a:solidFill>
                  <a:srgbClr val="262626"/>
                </a:solidFill>
                <a:latin typeface="Times New Roman"/>
                <a:ea typeface="Times New Roman"/>
                <a:cs typeface="Times New Roman"/>
                <a:sym typeface="Times New Roman"/>
              </a:rPr>
              <a:t>            These keyloggers operate at the user level of the operating system. They can only record keystrokes that are made in user-mode applications. User-level keyloggers are easier to detect and remove than kernel-level keyloggers </a:t>
            </a:r>
            <a:endParaRPr/>
          </a:p>
          <a:p>
            <a:pPr indent="-206686" lvl="0" marL="306000" rtl="0" algn="l">
              <a:lnSpc>
                <a:spcPct val="110000"/>
              </a:lnSpc>
              <a:spcBef>
                <a:spcPts val="940"/>
              </a:spcBef>
              <a:spcAft>
                <a:spcPts val="0"/>
              </a:spcAft>
              <a:buSzPts val="1564"/>
              <a:buNone/>
            </a:pPr>
            <a:r>
              <a:t/>
            </a:r>
            <a:endParaRPr/>
          </a:p>
        </p:txBody>
      </p:sp>
      <p:sp>
        <p:nvSpPr>
          <p:cNvPr id="170" name="Google Shape;170;p23"/>
          <p:cNvSpPr txBox="1"/>
          <p:nvPr>
            <p:ph type="title"/>
          </p:nvPr>
        </p:nvSpPr>
        <p:spPr>
          <a:xfrm>
            <a:off x="1162050" y="771801"/>
            <a:ext cx="11029800" cy="530100"/>
          </a:xfrm>
          <a:prstGeom prst="rect">
            <a:avLst/>
          </a:prstGeom>
          <a:noFill/>
          <a:ln>
            <a:noFill/>
          </a:ln>
        </p:spPr>
        <p:txBody>
          <a:bodyPr anchorCtr="0" anchor="b" bIns="45700" lIns="91425" spcFirstLastPara="1" rIns="91425" wrap="square" tIns="45700">
            <a:spAutoFit/>
          </a:bodyPr>
          <a:lstStyle/>
          <a:p>
            <a:pPr indent="0" lvl="0" marL="0" rtl="0" algn="l">
              <a:lnSpc>
                <a:spcPct val="100000"/>
              </a:lnSpc>
              <a:spcBef>
                <a:spcPts val="0"/>
              </a:spcBef>
              <a:spcAft>
                <a:spcPts val="0"/>
              </a:spcAft>
              <a:buClr>
                <a:schemeClr val="accent1"/>
              </a:buClr>
              <a:buSzPts val="4000"/>
              <a:buFont typeface="Times New Roman"/>
              <a:buNone/>
            </a:pPr>
            <a:r>
              <a:rPr b="1" lang="en-US" sz="4000">
                <a:solidFill>
                  <a:schemeClr val="accent1"/>
                </a:solidFill>
                <a:latin typeface="Times New Roman"/>
                <a:ea typeface="Times New Roman"/>
                <a:cs typeface="Times New Roman"/>
                <a:sym typeface="Times New Roman"/>
              </a:rPr>
              <a:t>ALGORITHM &amp; DEPLOYMENT</a:t>
            </a:r>
            <a:endParaRPr sz="4000">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4"/>
          <p:cNvSpPr txBox="1"/>
          <p:nvPr>
            <p:ph idx="1" type="body"/>
          </p:nvPr>
        </p:nvSpPr>
        <p:spPr>
          <a:xfrm>
            <a:off x="581192" y="901975"/>
            <a:ext cx="11029500" cy="5470200"/>
          </a:xfrm>
          <a:prstGeom prst="rect">
            <a:avLst/>
          </a:prstGeom>
          <a:noFill/>
          <a:ln>
            <a:noFill/>
          </a:ln>
        </p:spPr>
        <p:txBody>
          <a:bodyPr anchorCtr="0" anchor="ctr" bIns="45700" lIns="91425" spcFirstLastPara="1" rIns="91425" wrap="square" tIns="45700">
            <a:normAutofit/>
          </a:bodyPr>
          <a:lstStyle/>
          <a:p>
            <a:pPr indent="-305435" lvl="0" marL="305435" rtl="0" algn="l">
              <a:lnSpc>
                <a:spcPct val="110000"/>
              </a:lnSpc>
              <a:spcBef>
                <a:spcPts val="0"/>
              </a:spcBef>
              <a:spcAft>
                <a:spcPts val="0"/>
              </a:spcAft>
              <a:buSzPts val="2024"/>
              <a:buChar char="◼"/>
            </a:pPr>
            <a:r>
              <a:rPr b="1" lang="en-US" sz="2200">
                <a:latin typeface="Times New Roman"/>
                <a:ea typeface="Times New Roman"/>
                <a:cs typeface="Times New Roman"/>
                <a:sym typeface="Times New Roman"/>
              </a:rPr>
              <a:t>Alg</a:t>
            </a:r>
            <a:r>
              <a:rPr b="1" lang="en-US" sz="2200">
                <a:solidFill>
                  <a:srgbClr val="262626"/>
                </a:solidFill>
                <a:latin typeface="Times New Roman"/>
                <a:ea typeface="Times New Roman"/>
                <a:cs typeface="Times New Roman"/>
                <a:sym typeface="Times New Roman"/>
              </a:rPr>
              <a:t>orithm Selection:</a:t>
            </a:r>
            <a:endParaRPr b="1" sz="2200">
              <a:solidFill>
                <a:srgbClr val="262626"/>
              </a:solidFill>
              <a:latin typeface="Times New Roman"/>
              <a:ea typeface="Times New Roman"/>
              <a:cs typeface="Times New Roman"/>
              <a:sym typeface="Times New Roman"/>
            </a:endParaRPr>
          </a:p>
          <a:p>
            <a:pPr indent="0" lvl="0" marL="324485" rtl="0" algn="l">
              <a:lnSpc>
                <a:spcPct val="100000"/>
              </a:lnSpc>
              <a:spcBef>
                <a:spcPts val="620"/>
              </a:spcBef>
              <a:spcAft>
                <a:spcPts val="0"/>
              </a:spcAft>
              <a:buSzPts val="2024"/>
              <a:buNone/>
            </a:pPr>
            <a:r>
              <a:rPr lang="en-US" sz="2200">
                <a:solidFill>
                  <a:srgbClr val="262626"/>
                </a:solidFill>
                <a:latin typeface="Times New Roman"/>
                <a:ea typeface="Times New Roman"/>
                <a:cs typeface="Times New Roman"/>
                <a:sym typeface="Times New Roman"/>
              </a:rPr>
              <a:t>one suitable algorithm for keylogger detection and security implementation project is the Random Forest algorithm.</a:t>
            </a:r>
            <a:endParaRPr sz="2200">
              <a:solidFill>
                <a:srgbClr val="262626"/>
              </a:solidFill>
              <a:latin typeface="Times New Roman"/>
              <a:ea typeface="Times New Roman"/>
              <a:cs typeface="Times New Roman"/>
              <a:sym typeface="Times New Roman"/>
            </a:endParaRPr>
          </a:p>
          <a:p>
            <a:pPr indent="0" lvl="1" marL="324485" rtl="0" algn="l">
              <a:spcBef>
                <a:spcPts val="620"/>
              </a:spcBef>
              <a:spcAft>
                <a:spcPts val="0"/>
              </a:spcAft>
              <a:buSzPts val="2024"/>
              <a:buNone/>
            </a:pPr>
            <a:r>
              <a:rPr b="1" lang="en-US" sz="2200">
                <a:solidFill>
                  <a:srgbClr val="262626"/>
                </a:solidFill>
                <a:latin typeface="Times New Roman"/>
                <a:ea typeface="Times New Roman"/>
                <a:cs typeface="Times New Roman"/>
                <a:sym typeface="Times New Roman"/>
              </a:rPr>
              <a:t> Random Forest</a:t>
            </a:r>
            <a:endParaRPr b="1" sz="2200">
              <a:solidFill>
                <a:srgbClr val="262626"/>
              </a:solidFill>
              <a:latin typeface="Times New Roman"/>
              <a:ea typeface="Times New Roman"/>
              <a:cs typeface="Times New Roman"/>
              <a:sym typeface="Times New Roman"/>
            </a:endParaRPr>
          </a:p>
          <a:p>
            <a:pPr indent="0" lvl="1" marL="324485" rtl="0" algn="l">
              <a:spcBef>
                <a:spcPts val="1040"/>
              </a:spcBef>
              <a:spcAft>
                <a:spcPts val="0"/>
              </a:spcAft>
              <a:buClr>
                <a:srgbClr val="00B0F0"/>
              </a:buClr>
              <a:buSzPts val="3300"/>
              <a:buNone/>
            </a:pPr>
            <a:r>
              <a:rPr b="1" lang="en-US" sz="2200">
                <a:solidFill>
                  <a:srgbClr val="262626"/>
                </a:solidFill>
                <a:latin typeface="Times New Roman"/>
                <a:ea typeface="Times New Roman"/>
                <a:cs typeface="Times New Roman"/>
                <a:sym typeface="Times New Roman"/>
              </a:rPr>
              <a:t>Type:</a:t>
            </a:r>
            <a:r>
              <a:rPr lang="en-US" sz="2200">
                <a:solidFill>
                  <a:srgbClr val="262626"/>
                </a:solidFill>
                <a:latin typeface="Times New Roman"/>
                <a:ea typeface="Times New Roman"/>
                <a:cs typeface="Times New Roman"/>
                <a:sym typeface="Times New Roman"/>
              </a:rPr>
              <a:t> Supervised Learning (Classification)</a:t>
            </a:r>
            <a:endParaRPr sz="2200">
              <a:solidFill>
                <a:srgbClr val="262626"/>
              </a:solidFill>
              <a:latin typeface="Times New Roman"/>
              <a:ea typeface="Times New Roman"/>
              <a:cs typeface="Times New Roman"/>
              <a:sym typeface="Times New Roman"/>
            </a:endParaRPr>
          </a:p>
          <a:p>
            <a:pPr indent="-342900" lvl="1" marL="667385" rtl="0" algn="l">
              <a:spcBef>
                <a:spcPts val="1080"/>
              </a:spcBef>
              <a:spcAft>
                <a:spcPts val="0"/>
              </a:spcAft>
              <a:buClr>
                <a:srgbClr val="00B0F0"/>
              </a:buClr>
              <a:buSzPts val="3600"/>
              <a:buFont typeface="Noto Sans Symbols"/>
              <a:buChar char="▪"/>
            </a:pPr>
            <a:r>
              <a:rPr b="1" lang="en-US" sz="2400">
                <a:solidFill>
                  <a:srgbClr val="262626"/>
                </a:solidFill>
                <a:latin typeface="Times New Roman"/>
                <a:ea typeface="Times New Roman"/>
                <a:cs typeface="Times New Roman"/>
                <a:sym typeface="Times New Roman"/>
              </a:rPr>
              <a:t>Strengths</a:t>
            </a:r>
            <a:r>
              <a:rPr b="1" lang="en-US" sz="2200">
                <a:solidFill>
                  <a:srgbClr val="262626"/>
                </a:solidFill>
                <a:latin typeface="Times New Roman"/>
                <a:ea typeface="Times New Roman"/>
                <a:cs typeface="Times New Roman"/>
                <a:sym typeface="Times New Roman"/>
              </a:rPr>
              <a:t>:</a:t>
            </a:r>
            <a:endParaRPr b="1" sz="2200">
              <a:solidFill>
                <a:srgbClr val="262626"/>
              </a:solidFill>
              <a:latin typeface="Times New Roman"/>
              <a:ea typeface="Times New Roman"/>
              <a:cs typeface="Times New Roman"/>
              <a:sym typeface="Times New Roman"/>
            </a:endParaRPr>
          </a:p>
          <a:p>
            <a:pPr indent="-457200" lvl="1" marL="781685" rtl="0" algn="l">
              <a:spcBef>
                <a:spcPts val="1040"/>
              </a:spcBef>
              <a:spcAft>
                <a:spcPts val="0"/>
              </a:spcAft>
              <a:buSzPts val="2024"/>
              <a:buFont typeface="Franklin Gothic"/>
              <a:buAutoNum type="arabicPeriod"/>
            </a:pPr>
            <a:r>
              <a:rPr lang="en-US" sz="2200">
                <a:solidFill>
                  <a:srgbClr val="262626"/>
                </a:solidFill>
                <a:latin typeface="Times New Roman"/>
                <a:ea typeface="Times New Roman"/>
                <a:cs typeface="Times New Roman"/>
                <a:sym typeface="Times New Roman"/>
              </a:rPr>
              <a:t>Suitable for classification tasks with high-dimensional feature spaces.</a:t>
            </a:r>
            <a:endParaRPr sz="2200">
              <a:solidFill>
                <a:srgbClr val="262626"/>
              </a:solidFill>
              <a:latin typeface="Times New Roman"/>
              <a:ea typeface="Times New Roman"/>
              <a:cs typeface="Times New Roman"/>
              <a:sym typeface="Times New Roman"/>
            </a:endParaRPr>
          </a:p>
          <a:p>
            <a:pPr indent="-457200" lvl="1" marL="781685" rtl="0" algn="l">
              <a:spcBef>
                <a:spcPts val="1040"/>
              </a:spcBef>
              <a:spcAft>
                <a:spcPts val="0"/>
              </a:spcAft>
              <a:buSzPts val="2024"/>
              <a:buFont typeface="Franklin Gothic"/>
              <a:buAutoNum type="arabicPeriod"/>
            </a:pPr>
            <a:r>
              <a:rPr lang="en-US" sz="2200">
                <a:solidFill>
                  <a:srgbClr val="262626"/>
                </a:solidFill>
                <a:latin typeface="Times New Roman"/>
                <a:ea typeface="Times New Roman"/>
                <a:cs typeface="Times New Roman"/>
                <a:sym typeface="Times New Roman"/>
              </a:rPr>
              <a:t> Robust against overfitting due to the ensemble nature of the algorithm.</a:t>
            </a:r>
            <a:endParaRPr sz="2200">
              <a:solidFill>
                <a:srgbClr val="262626"/>
              </a:solidFill>
              <a:latin typeface="Times New Roman"/>
              <a:ea typeface="Times New Roman"/>
              <a:cs typeface="Times New Roman"/>
              <a:sym typeface="Times New Roman"/>
            </a:endParaRPr>
          </a:p>
          <a:p>
            <a:pPr indent="-457200" lvl="1" marL="781685" rtl="0" algn="l">
              <a:spcBef>
                <a:spcPts val="1040"/>
              </a:spcBef>
              <a:spcAft>
                <a:spcPts val="0"/>
              </a:spcAft>
              <a:buSzPts val="2024"/>
              <a:buFont typeface="Franklin Gothic"/>
              <a:buAutoNum type="arabicPeriod"/>
            </a:pPr>
            <a:r>
              <a:rPr lang="en-US" sz="2200">
                <a:solidFill>
                  <a:srgbClr val="262626"/>
                </a:solidFill>
                <a:latin typeface="Times New Roman"/>
                <a:ea typeface="Times New Roman"/>
                <a:cs typeface="Times New Roman"/>
                <a:sym typeface="Times New Roman"/>
              </a:rPr>
              <a:t>Can handle both numerical and categorical features</a:t>
            </a:r>
            <a:endParaRPr sz="2200">
              <a:solidFill>
                <a:srgbClr val="262626"/>
              </a:solidFill>
              <a:latin typeface="Calibri"/>
              <a:ea typeface="Calibri"/>
              <a:cs typeface="Calibri"/>
              <a:sym typeface="Calibri"/>
            </a:endParaRPr>
          </a:p>
          <a:p>
            <a:pPr indent="0" lvl="0" marL="0" rtl="0" algn="l">
              <a:lnSpc>
                <a:spcPct val="110000"/>
              </a:lnSpc>
              <a:spcBef>
                <a:spcPts val="1180"/>
              </a:spcBef>
              <a:spcAft>
                <a:spcPts val="0"/>
              </a:spcAft>
              <a:buClr>
                <a:srgbClr val="00B0F0"/>
              </a:buClr>
              <a:buSzPts val="4350"/>
              <a:buNone/>
            </a:pPr>
            <a:r>
              <a:t/>
            </a:r>
            <a:endParaRPr sz="2900">
              <a:solidFill>
                <a:srgbClr val="262626"/>
              </a:solidFill>
              <a:latin typeface="Times New Roman"/>
              <a:ea typeface="Times New Roman"/>
              <a:cs typeface="Times New Roman"/>
              <a:sym typeface="Times New Roman"/>
            </a:endParaRPr>
          </a:p>
          <a:p>
            <a:pPr indent="-206686" lvl="0" marL="306000" rtl="0" algn="l">
              <a:lnSpc>
                <a:spcPct val="110000"/>
              </a:lnSpc>
              <a:spcBef>
                <a:spcPts val="940"/>
              </a:spcBef>
              <a:spcAft>
                <a:spcPts val="0"/>
              </a:spcAft>
              <a:buSzPts val="1564"/>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5"/>
          <p:cNvSpPr txBox="1"/>
          <p:nvPr>
            <p:ph idx="1" type="body"/>
          </p:nvPr>
        </p:nvSpPr>
        <p:spPr>
          <a:xfrm>
            <a:off x="581192" y="559075"/>
            <a:ext cx="11029500" cy="6099000"/>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2024"/>
              <a:buNone/>
            </a:pPr>
            <a:r>
              <a:rPr b="1" lang="en-US" sz="2200">
                <a:solidFill>
                  <a:srgbClr val="404040"/>
                </a:solidFill>
                <a:latin typeface="Times New Roman"/>
                <a:ea typeface="Times New Roman"/>
                <a:cs typeface="Times New Roman"/>
                <a:sym typeface="Times New Roman"/>
              </a:rPr>
              <a:t>Implementation:</a:t>
            </a:r>
            <a:endParaRPr b="1" sz="2200">
              <a:solidFill>
                <a:srgbClr val="404040"/>
              </a:solidFill>
              <a:latin typeface="Times New Roman"/>
              <a:ea typeface="Times New Roman"/>
              <a:cs typeface="Times New Roman"/>
              <a:sym typeface="Times New Roman"/>
            </a:endParaRPr>
          </a:p>
          <a:p>
            <a:pPr indent="-305435" lvl="0" marL="305435" rtl="0" algn="l">
              <a:lnSpc>
                <a:spcPct val="110000"/>
              </a:lnSpc>
              <a:spcBef>
                <a:spcPts val="1000"/>
              </a:spcBef>
              <a:spcAft>
                <a:spcPts val="0"/>
              </a:spcAft>
              <a:buSzPts val="1840"/>
              <a:buChar char="◼"/>
            </a:pPr>
            <a:r>
              <a:rPr lang="en-US" sz="2000">
                <a:solidFill>
                  <a:srgbClr val="262626"/>
                </a:solidFill>
                <a:latin typeface="Times New Roman"/>
                <a:ea typeface="Times New Roman"/>
                <a:cs typeface="Times New Roman"/>
                <a:sym typeface="Times New Roman"/>
              </a:rPr>
              <a:t>Random Forest algorithms are available in popular machine learning libraries such as scikit-learn in Python, making them accessible for implementation in security systems.</a:t>
            </a:r>
            <a:endParaRPr sz="2000">
              <a:solidFill>
                <a:srgbClr val="262626"/>
              </a:solidFill>
              <a:latin typeface="Times New Roman"/>
              <a:ea typeface="Times New Roman"/>
              <a:cs typeface="Times New Roman"/>
              <a:sym typeface="Times New Roman"/>
            </a:endParaRPr>
          </a:p>
          <a:p>
            <a:pPr indent="-305435" lvl="0" marL="305435" rtl="0" algn="l">
              <a:lnSpc>
                <a:spcPct val="110000"/>
              </a:lnSpc>
              <a:spcBef>
                <a:spcPts val="620"/>
              </a:spcBef>
              <a:spcAft>
                <a:spcPts val="0"/>
              </a:spcAft>
              <a:buSzPts val="1840"/>
              <a:buChar char="◼"/>
            </a:pPr>
            <a:r>
              <a:rPr lang="en-US" sz="2000">
                <a:solidFill>
                  <a:srgbClr val="262626"/>
                </a:solidFill>
                <a:latin typeface="Times New Roman"/>
                <a:ea typeface="Times New Roman"/>
                <a:cs typeface="Times New Roman"/>
                <a:sym typeface="Times New Roman"/>
              </a:rPr>
              <a:t>Random Forest is a versatile and effective algorithm for keylogger detection and security implementation, capable of handling complex patterns in user behavior and system activities to distinguish between normal and potentially malicious behavior.</a:t>
            </a:r>
            <a:endParaRPr/>
          </a:p>
          <a:p>
            <a:pPr indent="-305435" lvl="0" marL="305435" rtl="0" algn="l">
              <a:lnSpc>
                <a:spcPct val="110000"/>
              </a:lnSpc>
              <a:spcBef>
                <a:spcPts val="1040"/>
              </a:spcBef>
              <a:spcAft>
                <a:spcPts val="0"/>
              </a:spcAft>
              <a:buSzPts val="2024"/>
              <a:buChar char="◼"/>
            </a:pPr>
            <a:r>
              <a:rPr b="1" lang="en-US" sz="2200">
                <a:solidFill>
                  <a:srgbClr val="262626"/>
                </a:solidFill>
                <a:latin typeface="Times New Roman"/>
                <a:ea typeface="Times New Roman"/>
                <a:cs typeface="Times New Roman"/>
                <a:sym typeface="Times New Roman"/>
              </a:rPr>
              <a:t>Data Input:</a:t>
            </a:r>
            <a:br>
              <a:rPr lang="en-US" sz="2200">
                <a:solidFill>
                  <a:srgbClr val="262626"/>
                </a:solidFill>
                <a:latin typeface="Times New Roman"/>
                <a:ea typeface="Times New Roman"/>
                <a:cs typeface="Times New Roman"/>
                <a:sym typeface="Times New Roman"/>
              </a:rPr>
            </a:br>
            <a:r>
              <a:rPr lang="en-US" sz="2200">
                <a:solidFill>
                  <a:srgbClr val="262626"/>
                </a:solidFill>
                <a:latin typeface="Times New Roman"/>
                <a:ea typeface="Times New Roman"/>
                <a:cs typeface="Times New Roman"/>
                <a:sym typeface="Times New Roman"/>
              </a:rPr>
              <a:t>In a keylogger detection system using a Random Forest algorithm, the input features play a crucial role in distinguishing between normal user behavior and potentially malicious activity. Here are some examples of input features that could be used by the algorithm:</a:t>
            </a:r>
            <a:endParaRPr sz="2200">
              <a:solidFill>
                <a:srgbClr val="262626"/>
              </a:solidFill>
              <a:latin typeface="Times New Roman"/>
              <a:ea typeface="Times New Roman"/>
              <a:cs typeface="Times New Roman"/>
              <a:sym typeface="Times New Roman"/>
            </a:endParaRPr>
          </a:p>
          <a:p>
            <a:pPr indent="0" lvl="1" marL="0" rtl="0" algn="l">
              <a:spcBef>
                <a:spcPts val="620"/>
              </a:spcBef>
              <a:spcAft>
                <a:spcPts val="0"/>
              </a:spcAft>
              <a:buSzPts val="2024"/>
              <a:buNone/>
            </a:pPr>
            <a:r>
              <a:rPr b="1" lang="en-US" sz="2200">
                <a:solidFill>
                  <a:srgbClr val="262626"/>
                </a:solidFill>
                <a:latin typeface="Times New Roman"/>
                <a:ea typeface="Times New Roman"/>
                <a:cs typeface="Times New Roman"/>
                <a:sym typeface="Times New Roman"/>
              </a:rPr>
              <a:t>Keystroke Dynamics:</a:t>
            </a:r>
            <a:endParaRPr sz="2200">
              <a:solidFill>
                <a:srgbClr val="262626"/>
              </a:solidFill>
              <a:latin typeface="Times New Roman"/>
              <a:ea typeface="Times New Roman"/>
              <a:cs typeface="Times New Roman"/>
              <a:sym typeface="Times New Roman"/>
            </a:endParaRPr>
          </a:p>
          <a:p>
            <a:pPr indent="-305435" lvl="1" marL="305435" rtl="0" algn="l">
              <a:spcBef>
                <a:spcPts val="1040"/>
              </a:spcBef>
              <a:spcAft>
                <a:spcPts val="0"/>
              </a:spcAft>
              <a:buSzPts val="2024"/>
              <a:buChar char="◼"/>
            </a:pPr>
            <a:r>
              <a:rPr lang="en-US" sz="2200">
                <a:solidFill>
                  <a:srgbClr val="262626"/>
                </a:solidFill>
                <a:latin typeface="Times New Roman"/>
                <a:ea typeface="Times New Roman"/>
                <a:cs typeface="Times New Roman"/>
                <a:sym typeface="Times New Roman"/>
              </a:rPr>
              <a:t>Duration of key presses: The time duration for which each key is pressed.</a:t>
            </a:r>
            <a:endParaRPr/>
          </a:p>
          <a:p>
            <a:pPr indent="-305435" lvl="1" marL="305435" rtl="0" algn="l">
              <a:spcBef>
                <a:spcPts val="1040"/>
              </a:spcBef>
              <a:spcAft>
                <a:spcPts val="0"/>
              </a:spcAft>
              <a:buSzPts val="2024"/>
              <a:buChar char="◼"/>
            </a:pPr>
            <a:r>
              <a:rPr lang="en-US" sz="2200">
                <a:solidFill>
                  <a:srgbClr val="262626"/>
                </a:solidFill>
                <a:latin typeface="Times New Roman"/>
                <a:ea typeface="Times New Roman"/>
                <a:cs typeface="Times New Roman"/>
                <a:sym typeface="Times New Roman"/>
              </a:rPr>
              <a:t>Inter-key intervals: The time intervals between consecutive key presses.</a:t>
            </a:r>
            <a:endParaRPr/>
          </a:p>
          <a:p>
            <a:pPr indent="-305435" lvl="1" marL="305435" rtl="0" algn="l">
              <a:spcBef>
                <a:spcPts val="1040"/>
              </a:spcBef>
              <a:spcAft>
                <a:spcPts val="0"/>
              </a:spcAft>
              <a:buSzPts val="2024"/>
              <a:buChar char="◼"/>
            </a:pPr>
            <a:r>
              <a:rPr lang="en-US" sz="2200">
                <a:solidFill>
                  <a:srgbClr val="262626"/>
                </a:solidFill>
                <a:latin typeface="Times New Roman"/>
                <a:ea typeface="Times New Roman"/>
                <a:cs typeface="Times New Roman"/>
                <a:sym typeface="Times New Roman"/>
              </a:rPr>
              <a:t>Typing speed: The rate at which keys are pressed, measured in characters per minute.</a:t>
            </a:r>
            <a:endParaRPr/>
          </a:p>
          <a:p>
            <a:pPr indent="-188595" lvl="0" marL="305435" rtl="0" algn="l">
              <a:lnSpc>
                <a:spcPct val="110000"/>
              </a:lnSpc>
              <a:spcBef>
                <a:spcPts val="620"/>
              </a:spcBef>
              <a:spcAft>
                <a:spcPts val="0"/>
              </a:spcAft>
              <a:buSzPts val="1840"/>
              <a:buNone/>
            </a:pPr>
            <a:r>
              <a:t/>
            </a:r>
            <a:endParaRPr sz="2000">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6"/>
          <p:cNvSpPr txBox="1"/>
          <p:nvPr>
            <p:ph idx="1" type="body"/>
          </p:nvPr>
        </p:nvSpPr>
        <p:spPr>
          <a:xfrm>
            <a:off x="581192" y="728663"/>
            <a:ext cx="11029500" cy="61293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1840"/>
              <a:buNone/>
            </a:pPr>
            <a:r>
              <a:rPr b="1" lang="en-US" sz="2000">
                <a:solidFill>
                  <a:srgbClr val="262626"/>
                </a:solidFill>
                <a:latin typeface="Times New Roman"/>
                <a:ea typeface="Times New Roman"/>
                <a:cs typeface="Times New Roman"/>
                <a:sym typeface="Times New Roman"/>
              </a:rPr>
              <a:t>System Activities:</a:t>
            </a:r>
            <a:endParaRPr b="1" sz="2000">
              <a:solidFill>
                <a:srgbClr val="262626"/>
              </a:solidFill>
              <a:latin typeface="Times New Roman"/>
              <a:ea typeface="Times New Roman"/>
              <a:cs typeface="Times New Roman"/>
              <a:sym typeface="Times New Roman"/>
            </a:endParaRPr>
          </a:p>
          <a:p>
            <a:pPr indent="-305435" lvl="1" marL="305435" rtl="0" algn="l">
              <a:spcBef>
                <a:spcPts val="1000"/>
              </a:spcBef>
              <a:spcAft>
                <a:spcPts val="0"/>
              </a:spcAft>
              <a:buSzPts val="1840"/>
              <a:buChar char="◼"/>
            </a:pPr>
            <a:r>
              <a:rPr lang="en-US" sz="2000">
                <a:solidFill>
                  <a:srgbClr val="262626"/>
                </a:solidFill>
                <a:latin typeface="Times New Roman"/>
                <a:ea typeface="Times New Roman"/>
                <a:cs typeface="Times New Roman"/>
                <a:sym typeface="Times New Roman"/>
              </a:rPr>
              <a:t>Process executions: Information about processes or applications launched by the user.</a:t>
            </a:r>
            <a:endParaRPr sz="2000">
              <a:solidFill>
                <a:srgbClr val="262626"/>
              </a:solidFill>
              <a:latin typeface="Times New Roman"/>
              <a:ea typeface="Times New Roman"/>
              <a:cs typeface="Times New Roman"/>
              <a:sym typeface="Times New Roman"/>
            </a:endParaRPr>
          </a:p>
          <a:p>
            <a:pPr indent="-305435" lvl="1" marL="305435" rtl="0" algn="l">
              <a:spcBef>
                <a:spcPts val="1000"/>
              </a:spcBef>
              <a:spcAft>
                <a:spcPts val="0"/>
              </a:spcAft>
              <a:buSzPts val="1840"/>
              <a:buChar char="◼"/>
            </a:pPr>
            <a:r>
              <a:rPr lang="en-US" sz="2000">
                <a:solidFill>
                  <a:srgbClr val="262626"/>
                </a:solidFill>
                <a:latin typeface="Times New Roman"/>
                <a:ea typeface="Times New Roman"/>
                <a:cs typeface="Times New Roman"/>
                <a:sym typeface="Times New Roman"/>
              </a:rPr>
              <a:t>File system modifications: Changes made to files or directories on the system.</a:t>
            </a:r>
            <a:endParaRPr/>
          </a:p>
          <a:p>
            <a:pPr indent="0" lvl="0" marL="0" rtl="0" algn="l">
              <a:lnSpc>
                <a:spcPct val="110000"/>
              </a:lnSpc>
              <a:spcBef>
                <a:spcPts val="620"/>
              </a:spcBef>
              <a:spcAft>
                <a:spcPts val="0"/>
              </a:spcAft>
              <a:buSzPts val="1840"/>
              <a:buNone/>
            </a:pPr>
            <a:r>
              <a:rPr b="1" lang="en-US" sz="2000">
                <a:solidFill>
                  <a:srgbClr val="262626"/>
                </a:solidFill>
                <a:latin typeface="Times New Roman"/>
                <a:ea typeface="Times New Roman"/>
                <a:cs typeface="Times New Roman"/>
                <a:sym typeface="Times New Roman"/>
              </a:rPr>
              <a:t>User Interactions:</a:t>
            </a:r>
            <a:endParaRPr b="1" sz="2000">
              <a:solidFill>
                <a:srgbClr val="262626"/>
              </a:solidFill>
              <a:latin typeface="Times New Roman"/>
              <a:ea typeface="Times New Roman"/>
              <a:cs typeface="Times New Roman"/>
              <a:sym typeface="Times New Roman"/>
            </a:endParaRPr>
          </a:p>
          <a:p>
            <a:pPr indent="-305435" lvl="0" marL="305435" rtl="0" algn="l">
              <a:lnSpc>
                <a:spcPct val="110000"/>
              </a:lnSpc>
              <a:spcBef>
                <a:spcPts val="1000"/>
              </a:spcBef>
              <a:spcAft>
                <a:spcPts val="0"/>
              </a:spcAft>
              <a:buSzPts val="1840"/>
              <a:buChar char="◼"/>
            </a:pPr>
            <a:r>
              <a:rPr lang="en-US" sz="2000">
                <a:solidFill>
                  <a:srgbClr val="262626"/>
                </a:solidFill>
                <a:latin typeface="Times New Roman"/>
                <a:ea typeface="Times New Roman"/>
                <a:cs typeface="Times New Roman"/>
                <a:sym typeface="Times New Roman"/>
              </a:rPr>
              <a:t>Application usage patterns: Frequency and duration of interactions with different applications.</a:t>
            </a:r>
            <a:endParaRPr sz="2000">
              <a:solidFill>
                <a:srgbClr val="262626"/>
              </a:solidFill>
              <a:latin typeface="Times New Roman"/>
              <a:ea typeface="Times New Roman"/>
              <a:cs typeface="Times New Roman"/>
              <a:sym typeface="Times New Roman"/>
            </a:endParaRPr>
          </a:p>
          <a:p>
            <a:pPr indent="-305435" lvl="0" marL="305435" rtl="0" algn="l">
              <a:lnSpc>
                <a:spcPct val="110000"/>
              </a:lnSpc>
              <a:spcBef>
                <a:spcPts val="1000"/>
              </a:spcBef>
              <a:spcAft>
                <a:spcPts val="0"/>
              </a:spcAft>
              <a:buSzPts val="1840"/>
              <a:buChar char="◼"/>
            </a:pPr>
            <a:r>
              <a:rPr lang="en-US" sz="2000">
                <a:solidFill>
                  <a:srgbClr val="262626"/>
                </a:solidFill>
                <a:latin typeface="Times New Roman"/>
                <a:ea typeface="Times New Roman"/>
                <a:cs typeface="Times New Roman"/>
                <a:sym typeface="Times New Roman"/>
              </a:rPr>
              <a:t>Mouse movements: Patterns of mouse movements and clicks.</a:t>
            </a:r>
            <a:endParaRPr sz="2000">
              <a:solidFill>
                <a:srgbClr val="262626"/>
              </a:solidFill>
              <a:latin typeface="Times New Roman"/>
              <a:ea typeface="Times New Roman"/>
              <a:cs typeface="Times New Roman"/>
              <a:sym typeface="Times New Roman"/>
            </a:endParaRPr>
          </a:p>
          <a:p>
            <a:pPr indent="0" lvl="0" marL="0" rtl="0" algn="l">
              <a:lnSpc>
                <a:spcPct val="110000"/>
              </a:lnSpc>
              <a:spcBef>
                <a:spcPts val="620"/>
              </a:spcBef>
              <a:spcAft>
                <a:spcPts val="0"/>
              </a:spcAft>
              <a:buSzPts val="1840"/>
              <a:buNone/>
            </a:pPr>
            <a:r>
              <a:rPr b="1" lang="en-US" sz="2000">
                <a:solidFill>
                  <a:srgbClr val="262626"/>
                </a:solidFill>
                <a:latin typeface="Times New Roman"/>
                <a:ea typeface="Times New Roman"/>
                <a:cs typeface="Times New Roman"/>
                <a:sym typeface="Times New Roman"/>
              </a:rPr>
              <a:t>Contextual Information:</a:t>
            </a:r>
            <a:endParaRPr b="1" sz="2000">
              <a:solidFill>
                <a:srgbClr val="262626"/>
              </a:solidFill>
              <a:latin typeface="Times New Roman"/>
              <a:ea typeface="Times New Roman"/>
              <a:cs typeface="Times New Roman"/>
              <a:sym typeface="Times New Roman"/>
            </a:endParaRPr>
          </a:p>
          <a:p>
            <a:pPr indent="-305435" lvl="0" marL="305435" rtl="0" algn="l">
              <a:lnSpc>
                <a:spcPct val="110000"/>
              </a:lnSpc>
              <a:spcBef>
                <a:spcPts val="1000"/>
              </a:spcBef>
              <a:spcAft>
                <a:spcPts val="0"/>
              </a:spcAft>
              <a:buSzPts val="1840"/>
              <a:buChar char="◼"/>
            </a:pPr>
            <a:r>
              <a:rPr lang="en-US" sz="2000">
                <a:solidFill>
                  <a:srgbClr val="262626"/>
                </a:solidFill>
                <a:latin typeface="Times New Roman"/>
                <a:ea typeface="Times New Roman"/>
                <a:cs typeface="Times New Roman"/>
                <a:sym typeface="Times New Roman"/>
              </a:rPr>
              <a:t>Time of day: The timestamp of each recorded event, providing temporal context.</a:t>
            </a:r>
            <a:endParaRPr sz="2000">
              <a:solidFill>
                <a:srgbClr val="262626"/>
              </a:solidFill>
              <a:latin typeface="Times New Roman"/>
              <a:ea typeface="Times New Roman"/>
              <a:cs typeface="Times New Roman"/>
              <a:sym typeface="Times New Roman"/>
            </a:endParaRPr>
          </a:p>
          <a:p>
            <a:pPr indent="-305435" lvl="0" marL="305435" rtl="0" algn="l">
              <a:lnSpc>
                <a:spcPct val="110000"/>
              </a:lnSpc>
              <a:spcBef>
                <a:spcPts val="1000"/>
              </a:spcBef>
              <a:spcAft>
                <a:spcPts val="0"/>
              </a:spcAft>
              <a:buSzPts val="1840"/>
              <a:buChar char="◼"/>
            </a:pPr>
            <a:r>
              <a:rPr lang="en-US" sz="2000">
                <a:solidFill>
                  <a:srgbClr val="262626"/>
                </a:solidFill>
                <a:latin typeface="Times New Roman"/>
                <a:ea typeface="Times New Roman"/>
                <a:cs typeface="Times New Roman"/>
                <a:sym typeface="Times New Roman"/>
              </a:rPr>
              <a:t>Day of the week: Information about the day on which the event occurred.</a:t>
            </a:r>
            <a:endParaRPr sz="2000">
              <a:solidFill>
                <a:srgbClr val="262626"/>
              </a:solidFill>
              <a:latin typeface="Times New Roman"/>
              <a:ea typeface="Times New Roman"/>
              <a:cs typeface="Times New Roman"/>
              <a:sym typeface="Times New Roman"/>
            </a:endParaRPr>
          </a:p>
          <a:p>
            <a:pPr indent="-305435" lvl="0" marL="305435" rtl="0" algn="l">
              <a:lnSpc>
                <a:spcPct val="110000"/>
              </a:lnSpc>
              <a:spcBef>
                <a:spcPts val="1000"/>
              </a:spcBef>
              <a:spcAft>
                <a:spcPts val="0"/>
              </a:spcAft>
              <a:buSzPts val="1840"/>
              <a:buChar char="◼"/>
            </a:pPr>
            <a:r>
              <a:rPr lang="en-US" sz="2000">
                <a:solidFill>
                  <a:srgbClr val="262626"/>
                </a:solidFill>
                <a:latin typeface="Times New Roman"/>
                <a:ea typeface="Times New Roman"/>
                <a:cs typeface="Times New Roman"/>
                <a:sym typeface="Times New Roman"/>
              </a:rPr>
              <a:t>User identity: The identity or user profile associated with the recorded activity.</a:t>
            </a:r>
            <a:endParaRPr sz="2000">
              <a:solidFill>
                <a:srgbClr val="262626"/>
              </a:solidFill>
              <a:latin typeface="Times New Roman"/>
              <a:ea typeface="Times New Roman"/>
              <a:cs typeface="Times New Roman"/>
              <a:sym typeface="Times New Roman"/>
            </a:endParaRPr>
          </a:p>
          <a:p>
            <a:pPr indent="-188595" lvl="1" marL="305435" rtl="0" algn="l">
              <a:spcBef>
                <a:spcPts val="1000"/>
              </a:spcBef>
              <a:spcAft>
                <a:spcPts val="0"/>
              </a:spcAft>
              <a:buSzPts val="1840"/>
              <a:buNone/>
            </a:pPr>
            <a:r>
              <a:t/>
            </a:r>
            <a:endParaRPr sz="2000">
              <a:solidFill>
                <a:srgbClr val="404040"/>
              </a:solidFill>
              <a:latin typeface="Times New Roman"/>
              <a:ea typeface="Times New Roman"/>
              <a:cs typeface="Times New Roman"/>
              <a:sym typeface="Times New Roman"/>
            </a:endParaRPr>
          </a:p>
          <a:p>
            <a:pPr indent="-206686" lvl="0" marL="306000" rtl="0" algn="l">
              <a:lnSpc>
                <a:spcPct val="110000"/>
              </a:lnSpc>
              <a:spcBef>
                <a:spcPts val="940"/>
              </a:spcBef>
              <a:spcAft>
                <a:spcPts val="0"/>
              </a:spcAft>
              <a:buSzPts val="1564"/>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7"/>
          <p:cNvSpPr txBox="1"/>
          <p:nvPr>
            <p:ph idx="1" type="body"/>
          </p:nvPr>
        </p:nvSpPr>
        <p:spPr>
          <a:xfrm>
            <a:off x="581192" y="685800"/>
            <a:ext cx="11029500" cy="5772300"/>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1840"/>
              <a:buNone/>
            </a:pPr>
            <a:r>
              <a:rPr b="1" lang="en-US" sz="2000">
                <a:solidFill>
                  <a:srgbClr val="262626"/>
                </a:solidFill>
                <a:latin typeface="Times New Roman"/>
                <a:ea typeface="Times New Roman"/>
                <a:cs typeface="Times New Roman"/>
                <a:sym typeface="Times New Roman"/>
              </a:rPr>
              <a:t>Model Evaluation:</a:t>
            </a:r>
            <a:endParaRPr b="1" sz="2000">
              <a:solidFill>
                <a:srgbClr val="262626"/>
              </a:solidFill>
              <a:latin typeface="Times New Roman"/>
              <a:ea typeface="Times New Roman"/>
              <a:cs typeface="Times New Roman"/>
              <a:sym typeface="Times New Roman"/>
            </a:endParaRPr>
          </a:p>
          <a:p>
            <a:pPr indent="-305435" lvl="0" marL="305435" rtl="0" algn="l">
              <a:lnSpc>
                <a:spcPct val="110000"/>
              </a:lnSpc>
              <a:spcBef>
                <a:spcPts val="1000"/>
              </a:spcBef>
              <a:spcAft>
                <a:spcPts val="0"/>
              </a:spcAft>
              <a:buSzPts val="1840"/>
              <a:buChar char="◼"/>
            </a:pPr>
            <a:r>
              <a:rPr lang="en-US" sz="2000">
                <a:solidFill>
                  <a:srgbClr val="262626"/>
                </a:solidFill>
                <a:latin typeface="Times New Roman"/>
                <a:ea typeface="Times New Roman"/>
                <a:cs typeface="Times New Roman"/>
                <a:sym typeface="Times New Roman"/>
              </a:rPr>
              <a:t>Evaluate the trained Random Forest model's performance on the testing dataset to assess its ability to generalize to unseen data.</a:t>
            </a:r>
            <a:endParaRPr/>
          </a:p>
          <a:p>
            <a:pPr indent="0" lvl="0" marL="0" rtl="0" algn="l">
              <a:lnSpc>
                <a:spcPct val="110000"/>
              </a:lnSpc>
              <a:spcBef>
                <a:spcPts val="620"/>
              </a:spcBef>
              <a:spcAft>
                <a:spcPts val="0"/>
              </a:spcAft>
              <a:buSzPts val="1840"/>
              <a:buNone/>
            </a:pPr>
            <a:r>
              <a:rPr b="1" lang="en-US" sz="2000">
                <a:solidFill>
                  <a:srgbClr val="262626"/>
                </a:solidFill>
                <a:latin typeface="Times New Roman"/>
                <a:ea typeface="Times New Roman"/>
                <a:cs typeface="Times New Roman"/>
                <a:sym typeface="Times New Roman"/>
              </a:rPr>
              <a:t>Model Deployment:</a:t>
            </a:r>
            <a:endParaRPr b="1" sz="2000">
              <a:solidFill>
                <a:srgbClr val="262626"/>
              </a:solidFill>
              <a:latin typeface="Times New Roman"/>
              <a:ea typeface="Times New Roman"/>
              <a:cs typeface="Times New Roman"/>
              <a:sym typeface="Times New Roman"/>
            </a:endParaRPr>
          </a:p>
          <a:p>
            <a:pPr indent="-305435" lvl="0" marL="305435" rtl="0" algn="l">
              <a:lnSpc>
                <a:spcPct val="110000"/>
              </a:lnSpc>
              <a:spcBef>
                <a:spcPts val="1000"/>
              </a:spcBef>
              <a:spcAft>
                <a:spcPts val="0"/>
              </a:spcAft>
              <a:buSzPts val="1840"/>
              <a:buChar char="◼"/>
            </a:pPr>
            <a:r>
              <a:rPr lang="en-US" sz="2000">
                <a:solidFill>
                  <a:srgbClr val="262626"/>
                </a:solidFill>
                <a:latin typeface="Times New Roman"/>
                <a:ea typeface="Times New Roman"/>
                <a:cs typeface="Times New Roman"/>
                <a:sym typeface="Times New Roman"/>
              </a:rPr>
              <a:t>Once satisfied with the model's performance, deploy it into the production environment for real-time monitoring and detection of keylogger activity.</a:t>
            </a:r>
            <a:endParaRPr sz="2000">
              <a:solidFill>
                <a:srgbClr val="262626"/>
              </a:solidFill>
              <a:latin typeface="Times New Roman"/>
              <a:ea typeface="Times New Roman"/>
              <a:cs typeface="Times New Roman"/>
              <a:sym typeface="Times New Roman"/>
            </a:endParaRPr>
          </a:p>
          <a:p>
            <a:pPr indent="0" lvl="0" marL="0" rtl="0" algn="l">
              <a:lnSpc>
                <a:spcPct val="110000"/>
              </a:lnSpc>
              <a:spcBef>
                <a:spcPts val="1000"/>
              </a:spcBef>
              <a:spcAft>
                <a:spcPts val="0"/>
              </a:spcAft>
              <a:buSzPts val="1840"/>
              <a:buNone/>
            </a:pPr>
            <a:r>
              <a:rPr b="1" lang="en-US" sz="2000">
                <a:solidFill>
                  <a:srgbClr val="262626"/>
                </a:solidFill>
                <a:latin typeface="Times New Roman"/>
                <a:ea typeface="Times New Roman"/>
                <a:cs typeface="Times New Roman"/>
                <a:sym typeface="Times New Roman"/>
              </a:rPr>
              <a:t>By training the Random Forest algorithm using historical data, the model learns patterns and relationships in the data that enable it to distinguish between normal user behavior and keylogger activity. Regular monitoring and updating of the model with new data are essential to ensure its effectiveness in detecting evolving threats.</a:t>
            </a:r>
            <a:endParaRPr b="1" sz="2000">
              <a:solidFill>
                <a:srgbClr val="262626"/>
              </a:solidFill>
              <a:latin typeface="Times New Roman"/>
              <a:ea typeface="Times New Roman"/>
              <a:cs typeface="Times New Roman"/>
              <a:sym typeface="Times New Roman"/>
            </a:endParaRPr>
          </a:p>
          <a:p>
            <a:pPr indent="-188595" lvl="0" marL="305435" rtl="0" algn="l">
              <a:lnSpc>
                <a:spcPct val="110000"/>
              </a:lnSpc>
              <a:spcBef>
                <a:spcPts val="1000"/>
              </a:spcBef>
              <a:spcAft>
                <a:spcPts val="0"/>
              </a:spcAft>
              <a:buSzPts val="1840"/>
              <a:buNone/>
            </a:pPr>
            <a:r>
              <a:t/>
            </a:r>
            <a:endParaRPr sz="2000">
              <a:latin typeface="Times New Roman"/>
              <a:ea typeface="Times New Roman"/>
              <a:cs typeface="Times New Roman"/>
              <a:sym typeface="Times New Roman"/>
            </a:endParaRPr>
          </a:p>
          <a:p>
            <a:pPr indent="-206686" lvl="0" marL="306000" rtl="0" algn="l">
              <a:lnSpc>
                <a:spcPct val="110000"/>
              </a:lnSpc>
              <a:spcBef>
                <a:spcPts val="940"/>
              </a:spcBef>
              <a:spcAft>
                <a:spcPts val="0"/>
              </a:spcAft>
              <a:buSzPts val="1564"/>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8"/>
          <p:cNvSpPr txBox="1"/>
          <p:nvPr>
            <p:ph type="title"/>
          </p:nvPr>
        </p:nvSpPr>
        <p:spPr>
          <a:xfrm>
            <a:off x="581025" y="701675"/>
            <a:ext cx="11029800" cy="5301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3959"/>
              <a:buFont typeface="Times New Roman"/>
              <a:buNone/>
            </a:pPr>
            <a:r>
              <a:rPr b="1" lang="en-US" sz="3959">
                <a:solidFill>
                  <a:schemeClr val="accent1"/>
                </a:solidFill>
                <a:latin typeface="Times New Roman"/>
                <a:ea typeface="Times New Roman"/>
                <a:cs typeface="Times New Roman"/>
                <a:sym typeface="Times New Roman"/>
              </a:rPr>
              <a:t>RESULT</a:t>
            </a:r>
            <a:endParaRPr sz="2520">
              <a:latin typeface="Times New Roman"/>
              <a:ea typeface="Times New Roman"/>
              <a:cs typeface="Times New Roman"/>
              <a:sym typeface="Times New Roman"/>
            </a:endParaRPr>
          </a:p>
        </p:txBody>
      </p:sp>
      <p:pic>
        <p:nvPicPr>
          <p:cNvPr descr="A screenshot of a computer&#10;&#10;Description automatically generated" id="196" name="Google Shape;196;p28"/>
          <p:cNvPicPr preferRelativeResize="0"/>
          <p:nvPr>
            <p:ph idx="1" type="body"/>
          </p:nvPr>
        </p:nvPicPr>
        <p:blipFill rotWithShape="1">
          <a:blip r:embed="rId3">
            <a:alphaModFix/>
          </a:blip>
          <a:srcRect b="0" l="0" r="0" t="0"/>
          <a:stretch/>
        </p:blipFill>
        <p:spPr>
          <a:xfrm>
            <a:off x="581025" y="1387474"/>
            <a:ext cx="9647400" cy="50847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9"/>
          <p:cNvSpPr txBox="1"/>
          <p:nvPr>
            <p:ph type="title"/>
          </p:nvPr>
        </p:nvSpPr>
        <p:spPr>
          <a:xfrm>
            <a:off x="581193" y="4693389"/>
            <a:ext cx="11029500" cy="5667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3F3F3F"/>
              </a:buClr>
              <a:buSzPts val="2400"/>
              <a:buFont typeface="Franklin Gothic"/>
              <a:buNone/>
            </a:pPr>
            <a:r>
              <a:rPr lang="en-US"/>
              <a:t>KEYLOG.TXT</a:t>
            </a:r>
            <a:endParaRPr/>
          </a:p>
        </p:txBody>
      </p:sp>
      <p:pic>
        <p:nvPicPr>
          <p:cNvPr id="202" name="Google Shape;202;p29"/>
          <p:cNvPicPr preferRelativeResize="0"/>
          <p:nvPr>
            <p:ph idx="2" type="pic"/>
          </p:nvPr>
        </p:nvPicPr>
        <p:blipFill rotWithShape="1">
          <a:blip r:embed="rId3">
            <a:alphaModFix/>
          </a:blip>
          <a:srcRect b="6619" l="0" r="0" t="6619"/>
          <a:stretch/>
        </p:blipFill>
        <p:spPr>
          <a:xfrm>
            <a:off x="447817" y="641350"/>
            <a:ext cx="11290800" cy="3651300"/>
          </a:xfrm>
          <a:prstGeom prst="rect">
            <a:avLst/>
          </a:prstGeom>
          <a:noFill/>
          <a:ln>
            <a:noFill/>
          </a:ln>
        </p:spPr>
      </p:pic>
      <p:sp>
        <p:nvSpPr>
          <p:cNvPr id="203" name="Google Shape;203;p29"/>
          <p:cNvSpPr txBox="1"/>
          <p:nvPr>
            <p:ph idx="1" type="body"/>
          </p:nvPr>
        </p:nvSpPr>
        <p:spPr>
          <a:xfrm>
            <a:off x="581192" y="5260127"/>
            <a:ext cx="11029500" cy="998100"/>
          </a:xfrm>
          <a:prstGeom prst="rect">
            <a:avLst/>
          </a:prstGeom>
          <a:noFill/>
          <a:ln>
            <a:noFill/>
          </a:ln>
        </p:spPr>
        <p:txBody>
          <a:bodyPr anchorCtr="0" anchor="t" bIns="45700" lIns="91425" spcFirstLastPara="1" rIns="91425" wrap="square" tIns="45700">
            <a:normAutofit/>
          </a:bodyPr>
          <a:lstStyle/>
          <a:p>
            <a:pPr indent="0" lvl="0" marL="0" rtl="0" algn="l">
              <a:lnSpc>
                <a:spcPct val="110000"/>
              </a:lnSpc>
              <a:spcBef>
                <a:spcPts val="0"/>
              </a:spcBef>
              <a:spcAft>
                <a:spcPts val="0"/>
              </a:spcAft>
              <a:buSzPts val="1472"/>
              <a:buNone/>
            </a:pPr>
            <a:r>
              <a:t/>
            </a:r>
            <a:endParaRPr/>
          </a:p>
        </p:txBody>
      </p:sp>
      <p:pic>
        <p:nvPicPr>
          <p:cNvPr id="204" name="Google Shape;204;p29"/>
          <p:cNvPicPr preferRelativeResize="0"/>
          <p:nvPr/>
        </p:nvPicPr>
        <p:blipFill rotWithShape="1">
          <a:blip r:embed="rId4">
            <a:alphaModFix/>
          </a:blip>
          <a:srcRect b="0" l="0" r="0" t="0"/>
          <a:stretch/>
        </p:blipFill>
        <p:spPr>
          <a:xfrm>
            <a:off x="861843" y="5029494"/>
            <a:ext cx="11034715" cy="99983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0"/>
          <p:cNvSpPr/>
          <p:nvPr>
            <p:ph idx="2" type="pic"/>
          </p:nvPr>
        </p:nvSpPr>
        <p:spPr>
          <a:xfrm>
            <a:off x="447817" y="641350"/>
            <a:ext cx="11290800" cy="3651300"/>
          </a:xfrm>
          <a:prstGeom prst="rect">
            <a:avLst/>
          </a:prstGeom>
          <a:noFill/>
          <a:ln>
            <a:noFill/>
          </a:ln>
        </p:spPr>
        <p:txBody>
          <a:bodyPr anchorCtr="0" anchor="t" bIns="45700" lIns="91425" spcFirstLastPara="1" rIns="91425" wrap="square" tIns="45700">
            <a:noAutofit/>
          </a:bodyPr>
          <a:lstStyle/>
          <a:p>
            <a:pPr indent="0" lvl="0" marL="0" rtl="0" algn="ctr">
              <a:spcBef>
                <a:spcPts val="320"/>
              </a:spcBef>
              <a:spcAft>
                <a:spcPts val="600"/>
              </a:spcAft>
              <a:buNone/>
            </a:pPr>
            <a:r>
              <a:t/>
            </a:r>
            <a:endParaRPr/>
          </a:p>
        </p:txBody>
      </p:sp>
      <p:sp>
        <p:nvSpPr>
          <p:cNvPr id="210" name="Google Shape;210;p30"/>
          <p:cNvSpPr txBox="1"/>
          <p:nvPr>
            <p:ph idx="1" type="body"/>
          </p:nvPr>
        </p:nvSpPr>
        <p:spPr>
          <a:xfrm>
            <a:off x="581192" y="5260127"/>
            <a:ext cx="11029500" cy="998100"/>
          </a:xfrm>
          <a:prstGeom prst="rect">
            <a:avLst/>
          </a:prstGeom>
          <a:noFill/>
          <a:ln>
            <a:noFill/>
          </a:ln>
        </p:spPr>
        <p:txBody>
          <a:bodyPr anchorCtr="0" anchor="t" bIns="45700" lIns="91425" spcFirstLastPara="1" rIns="91425" wrap="square" tIns="45700">
            <a:normAutofit/>
          </a:bodyPr>
          <a:lstStyle/>
          <a:p>
            <a:pPr indent="0" lvl="0" marL="0" rtl="0" algn="l">
              <a:lnSpc>
                <a:spcPct val="110000"/>
              </a:lnSpc>
              <a:spcBef>
                <a:spcPts val="0"/>
              </a:spcBef>
              <a:spcAft>
                <a:spcPts val="0"/>
              </a:spcAft>
              <a:buSzPts val="1472"/>
              <a:buNone/>
            </a:pPr>
            <a:r>
              <a:t/>
            </a:r>
            <a:endParaRPr/>
          </a:p>
        </p:txBody>
      </p:sp>
      <p:pic>
        <p:nvPicPr>
          <p:cNvPr descr="A screenshot of a computer&#10;&#10;Description automatically generated" id="211" name="Google Shape;211;p30"/>
          <p:cNvPicPr preferRelativeResize="0"/>
          <p:nvPr/>
        </p:nvPicPr>
        <p:blipFill rotWithShape="1">
          <a:blip r:embed="rId3">
            <a:alphaModFix/>
          </a:blip>
          <a:srcRect b="12212" l="0" r="0" t="12212"/>
          <a:stretch/>
        </p:blipFill>
        <p:spPr>
          <a:xfrm>
            <a:off x="447817" y="641350"/>
            <a:ext cx="11290859" cy="3803649"/>
          </a:xfrm>
          <a:prstGeom prst="rect">
            <a:avLst/>
          </a:prstGeom>
          <a:noFill/>
          <a:ln>
            <a:noFill/>
          </a:ln>
        </p:spPr>
      </p:pic>
      <p:sp>
        <p:nvSpPr>
          <p:cNvPr id="212" name="Google Shape;212;p30"/>
          <p:cNvSpPr txBox="1"/>
          <p:nvPr>
            <p:ph type="title"/>
          </p:nvPr>
        </p:nvSpPr>
        <p:spPr>
          <a:xfrm>
            <a:off x="581025" y="4692650"/>
            <a:ext cx="11029800" cy="5667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3F3F3F"/>
              </a:buClr>
              <a:buSzPts val="2400"/>
              <a:buFont typeface="Franklin Gothic"/>
              <a:buNone/>
            </a:pPr>
            <a:r>
              <a:rPr lang="en-US"/>
              <a:t>KEYLOG.JSON</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1"/>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accent1"/>
              </a:buClr>
              <a:buSzPts val="4000"/>
              <a:buFont typeface="Times New Roman"/>
              <a:buNone/>
            </a:pPr>
            <a:r>
              <a:rPr b="1" lang="en-US" sz="4000">
                <a:solidFill>
                  <a:schemeClr val="accent1"/>
                </a:solidFill>
                <a:latin typeface="Times New Roman"/>
                <a:ea typeface="Times New Roman"/>
                <a:cs typeface="Times New Roman"/>
                <a:sym typeface="Times New Roman"/>
              </a:rPr>
              <a:t>CONCLUSION</a:t>
            </a:r>
            <a:endParaRPr sz="4000">
              <a:latin typeface="Times New Roman"/>
              <a:ea typeface="Times New Roman"/>
              <a:cs typeface="Times New Roman"/>
              <a:sym typeface="Times New Roman"/>
            </a:endParaRPr>
          </a:p>
        </p:txBody>
      </p:sp>
      <p:sp>
        <p:nvSpPr>
          <p:cNvPr id="218" name="Google Shape;218;p31"/>
          <p:cNvSpPr txBox="1"/>
          <p:nvPr>
            <p:ph idx="1" type="body"/>
          </p:nvPr>
        </p:nvSpPr>
        <p:spPr>
          <a:xfrm>
            <a:off x="328614" y="1042988"/>
            <a:ext cx="11282100" cy="52863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1656"/>
              <a:buNone/>
            </a:pPr>
            <a:r>
              <a:t/>
            </a:r>
            <a:endParaRPr b="1" sz="1800">
              <a:solidFill>
                <a:srgbClr val="262626"/>
              </a:solidFill>
            </a:endParaRPr>
          </a:p>
          <a:p>
            <a:pPr indent="0" lvl="0" marL="0" rtl="0" algn="l">
              <a:lnSpc>
                <a:spcPct val="100000"/>
              </a:lnSpc>
              <a:spcBef>
                <a:spcPts val="620"/>
              </a:spcBef>
              <a:spcAft>
                <a:spcPts val="0"/>
              </a:spcAft>
              <a:buSzPts val="1840"/>
              <a:buNone/>
            </a:pPr>
            <a:r>
              <a:rPr b="1" lang="en-US" sz="2000">
                <a:solidFill>
                  <a:srgbClr val="262626"/>
                </a:solidFill>
                <a:latin typeface="Times New Roman"/>
                <a:ea typeface="Times New Roman"/>
                <a:cs typeface="Times New Roman"/>
                <a:sym typeface="Times New Roman"/>
              </a:rPr>
              <a:t>Training and Testing:</a:t>
            </a:r>
            <a:endParaRPr sz="2000">
              <a:solidFill>
                <a:srgbClr val="262626"/>
              </a:solidFill>
              <a:latin typeface="Times New Roman"/>
              <a:ea typeface="Times New Roman"/>
              <a:cs typeface="Times New Roman"/>
              <a:sym typeface="Times New Roman"/>
            </a:endParaRPr>
          </a:p>
          <a:p>
            <a:pPr indent="-305435" lvl="0" marL="305435" rtl="0" algn="l">
              <a:lnSpc>
                <a:spcPct val="100000"/>
              </a:lnSpc>
              <a:spcBef>
                <a:spcPts val="1000"/>
              </a:spcBef>
              <a:spcAft>
                <a:spcPts val="0"/>
              </a:spcAft>
              <a:buSzPts val="1840"/>
              <a:buChar char="◼"/>
            </a:pPr>
            <a:r>
              <a:rPr lang="en-US" sz="2000">
                <a:solidFill>
                  <a:srgbClr val="262626"/>
                </a:solidFill>
                <a:latin typeface="Times New Roman"/>
                <a:ea typeface="Times New Roman"/>
                <a:cs typeface="Times New Roman"/>
                <a:sym typeface="Times New Roman"/>
              </a:rPr>
              <a:t>The algorithm was trained using a dataset containing examples of both normal and malicious behavior.</a:t>
            </a:r>
            <a:endParaRPr/>
          </a:p>
          <a:p>
            <a:pPr indent="0" lvl="0" marL="0" rtl="0" algn="l">
              <a:lnSpc>
                <a:spcPct val="100000"/>
              </a:lnSpc>
              <a:spcBef>
                <a:spcPts val="620"/>
              </a:spcBef>
              <a:spcAft>
                <a:spcPts val="0"/>
              </a:spcAft>
              <a:buSzPts val="1840"/>
              <a:buNone/>
            </a:pPr>
            <a:r>
              <a:rPr b="1" lang="en-US" sz="2000">
                <a:solidFill>
                  <a:srgbClr val="262626"/>
                </a:solidFill>
                <a:latin typeface="Times New Roman"/>
                <a:ea typeface="Times New Roman"/>
                <a:cs typeface="Times New Roman"/>
                <a:sym typeface="Times New Roman"/>
              </a:rPr>
              <a:t>Model Performance:</a:t>
            </a:r>
            <a:endParaRPr b="1" sz="2000">
              <a:solidFill>
                <a:srgbClr val="262626"/>
              </a:solidFill>
              <a:latin typeface="Times New Roman"/>
              <a:ea typeface="Times New Roman"/>
              <a:cs typeface="Times New Roman"/>
              <a:sym typeface="Times New Roman"/>
            </a:endParaRPr>
          </a:p>
          <a:p>
            <a:pPr indent="-305435" lvl="0" marL="305435" rtl="0" algn="l">
              <a:lnSpc>
                <a:spcPct val="100000"/>
              </a:lnSpc>
              <a:spcBef>
                <a:spcPts val="1000"/>
              </a:spcBef>
              <a:spcAft>
                <a:spcPts val="0"/>
              </a:spcAft>
              <a:buSzPts val="1840"/>
              <a:buChar char="◼"/>
            </a:pPr>
            <a:r>
              <a:rPr lang="en-US" sz="2000">
                <a:solidFill>
                  <a:srgbClr val="262626"/>
                </a:solidFill>
                <a:latin typeface="Times New Roman"/>
                <a:ea typeface="Times New Roman"/>
                <a:cs typeface="Times New Roman"/>
                <a:sym typeface="Times New Roman"/>
              </a:rPr>
              <a:t>The trained Random Forest algorithm demonstrated promising performance in distinguishing between normal and malicious behavior.</a:t>
            </a:r>
            <a:endParaRPr sz="2000">
              <a:solidFill>
                <a:srgbClr val="262626"/>
              </a:solidFill>
              <a:latin typeface="Times New Roman"/>
              <a:ea typeface="Times New Roman"/>
              <a:cs typeface="Times New Roman"/>
              <a:sym typeface="Times New Roman"/>
            </a:endParaRPr>
          </a:p>
          <a:p>
            <a:pPr indent="0" lvl="0" marL="0" rtl="0" algn="l">
              <a:lnSpc>
                <a:spcPct val="100000"/>
              </a:lnSpc>
              <a:spcBef>
                <a:spcPts val="620"/>
              </a:spcBef>
              <a:spcAft>
                <a:spcPts val="0"/>
              </a:spcAft>
              <a:buSzPts val="1840"/>
              <a:buNone/>
            </a:pPr>
            <a:r>
              <a:rPr b="1" lang="en-US" sz="2000">
                <a:solidFill>
                  <a:srgbClr val="262626"/>
                </a:solidFill>
                <a:latin typeface="Times New Roman"/>
                <a:ea typeface="Times New Roman"/>
                <a:cs typeface="Times New Roman"/>
                <a:sym typeface="Times New Roman"/>
              </a:rPr>
              <a:t>Predictive Power:</a:t>
            </a:r>
            <a:endParaRPr b="1" sz="2000">
              <a:solidFill>
                <a:srgbClr val="262626"/>
              </a:solidFill>
              <a:latin typeface="Times New Roman"/>
              <a:ea typeface="Times New Roman"/>
              <a:cs typeface="Times New Roman"/>
              <a:sym typeface="Times New Roman"/>
            </a:endParaRPr>
          </a:p>
          <a:p>
            <a:pPr indent="-305435" lvl="0" marL="305435" rtl="0" algn="l">
              <a:lnSpc>
                <a:spcPct val="100000"/>
              </a:lnSpc>
              <a:spcBef>
                <a:spcPts val="1000"/>
              </a:spcBef>
              <a:spcAft>
                <a:spcPts val="0"/>
              </a:spcAft>
              <a:buSzPts val="1840"/>
              <a:buChar char="◼"/>
            </a:pPr>
            <a:r>
              <a:rPr lang="en-US" sz="2000">
                <a:solidFill>
                  <a:srgbClr val="262626"/>
                </a:solidFill>
                <a:latin typeface="Times New Roman"/>
                <a:ea typeface="Times New Roman"/>
                <a:cs typeface="Times New Roman"/>
                <a:sym typeface="Times New Roman"/>
              </a:rPr>
              <a:t>The algorithm exhibited the ability to make accurate predictions on new, unseen data by leveraging the ensemble of decision trees built during training.</a:t>
            </a:r>
            <a:endParaRPr/>
          </a:p>
          <a:p>
            <a:pPr indent="-305435" lvl="0" marL="305435" rtl="0" algn="l">
              <a:lnSpc>
                <a:spcPct val="100000"/>
              </a:lnSpc>
              <a:spcBef>
                <a:spcPts val="1000"/>
              </a:spcBef>
              <a:spcAft>
                <a:spcPts val="0"/>
              </a:spcAft>
              <a:buSzPts val="1840"/>
              <a:buChar char="◼"/>
            </a:pPr>
            <a:r>
              <a:rPr b="1" lang="en-US" sz="2000">
                <a:solidFill>
                  <a:srgbClr val="262626"/>
                </a:solidFill>
                <a:latin typeface="Times New Roman"/>
                <a:ea typeface="Times New Roman"/>
                <a:cs typeface="Times New Roman"/>
                <a:sym typeface="Times New Roman"/>
              </a:rPr>
              <a:t>Effectiveness of the Proposed Solution:</a:t>
            </a:r>
            <a:endParaRPr/>
          </a:p>
          <a:p>
            <a:pPr indent="0" lvl="0" marL="0" rtl="0" algn="l">
              <a:lnSpc>
                <a:spcPct val="100000"/>
              </a:lnSpc>
              <a:spcBef>
                <a:spcPts val="620"/>
              </a:spcBef>
              <a:spcAft>
                <a:spcPts val="0"/>
              </a:spcAft>
              <a:buSzPts val="1840"/>
              <a:buNone/>
            </a:pPr>
            <a:r>
              <a:rPr b="1" lang="en-US" sz="2000">
                <a:solidFill>
                  <a:srgbClr val="262626"/>
                </a:solidFill>
                <a:latin typeface="Times New Roman"/>
                <a:ea typeface="Times New Roman"/>
                <a:cs typeface="Times New Roman"/>
                <a:sym typeface="Times New Roman"/>
              </a:rPr>
              <a:t>Detection Accuracy:</a:t>
            </a:r>
            <a:endParaRPr b="1" sz="2000">
              <a:solidFill>
                <a:srgbClr val="262626"/>
              </a:solidFill>
              <a:latin typeface="Times New Roman"/>
              <a:ea typeface="Times New Roman"/>
              <a:cs typeface="Times New Roman"/>
              <a:sym typeface="Times New Roman"/>
            </a:endParaRPr>
          </a:p>
          <a:p>
            <a:pPr indent="-305435" lvl="0" marL="305435" rtl="0" algn="l">
              <a:lnSpc>
                <a:spcPct val="100000"/>
              </a:lnSpc>
              <a:spcBef>
                <a:spcPts val="1000"/>
              </a:spcBef>
              <a:spcAft>
                <a:spcPts val="0"/>
              </a:spcAft>
              <a:buSzPts val="1840"/>
              <a:buChar char="◼"/>
            </a:pPr>
            <a:r>
              <a:rPr lang="en-US" sz="2000">
                <a:solidFill>
                  <a:srgbClr val="262626"/>
                </a:solidFill>
                <a:latin typeface="Times New Roman"/>
                <a:ea typeface="Times New Roman"/>
                <a:cs typeface="Times New Roman"/>
                <a:sym typeface="Times New Roman"/>
              </a:rPr>
              <a:t>The proposed solution effectively detected instances of potential keylogger activity by analyzing patterns and anomalies in user behavior and system activities.</a:t>
            </a:r>
            <a:endParaRPr sz="2000">
              <a:solidFill>
                <a:srgbClr val="262626"/>
              </a:solidFill>
              <a:latin typeface="Times New Roman"/>
              <a:ea typeface="Times New Roman"/>
              <a:cs typeface="Times New Roman"/>
              <a:sym typeface="Times New Roman"/>
            </a:endParaRPr>
          </a:p>
          <a:p>
            <a:pPr indent="-206686" lvl="0" marL="306000" rtl="0" algn="l">
              <a:lnSpc>
                <a:spcPct val="100000"/>
              </a:lnSpc>
              <a:spcBef>
                <a:spcPts val="940"/>
              </a:spcBef>
              <a:spcAft>
                <a:spcPts val="0"/>
              </a:spcAft>
              <a:buSzPts val="1564"/>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4"/>
          <p:cNvSpPr txBox="1"/>
          <p:nvPr>
            <p:ph type="title"/>
          </p:nvPr>
        </p:nvSpPr>
        <p:spPr>
          <a:xfrm>
            <a:off x="849573" y="558468"/>
            <a:ext cx="10515600" cy="13257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002060"/>
              </a:buClr>
              <a:buSzPts val="2800"/>
              <a:buFont typeface="Times New Roman"/>
              <a:buNone/>
            </a:pPr>
            <a:r>
              <a:rPr b="1" lang="en-US">
                <a:solidFill>
                  <a:srgbClr val="002060"/>
                </a:solidFill>
                <a:latin typeface="Times New Roman"/>
                <a:ea typeface="Times New Roman"/>
                <a:cs typeface="Times New Roman"/>
                <a:sym typeface="Times New Roman"/>
              </a:rPr>
              <a:t>OUTLINE</a:t>
            </a:r>
            <a:endParaRPr/>
          </a:p>
        </p:txBody>
      </p:sp>
      <p:sp>
        <p:nvSpPr>
          <p:cNvPr id="119" name="Google Shape;119;p14"/>
          <p:cNvSpPr txBox="1"/>
          <p:nvPr>
            <p:ph idx="1" type="body"/>
          </p:nvPr>
        </p:nvSpPr>
        <p:spPr>
          <a:xfrm>
            <a:off x="838200" y="1618938"/>
            <a:ext cx="11019000" cy="5239200"/>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SzPts val="1840"/>
              <a:buNone/>
            </a:pPr>
            <a:r>
              <a:rPr b="1" lang="en-US" sz="2000">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indent="-305435" lvl="0" marL="305435" rtl="0" algn="l">
              <a:lnSpc>
                <a:spcPct val="110000"/>
              </a:lnSpc>
              <a:spcBef>
                <a:spcPts val="1000"/>
              </a:spcBef>
              <a:spcAft>
                <a:spcPts val="0"/>
              </a:spcAft>
              <a:buSzPts val="1840"/>
              <a:buChar char="◼"/>
            </a:pPr>
            <a:r>
              <a:rPr b="1" lang="en-US" sz="2000">
                <a:solidFill>
                  <a:srgbClr val="262626"/>
                </a:solidFill>
                <a:latin typeface="Times New Roman"/>
                <a:ea typeface="Times New Roman"/>
                <a:cs typeface="Times New Roman"/>
                <a:sym typeface="Times New Roman"/>
              </a:rPr>
              <a:t>Problem Statement </a:t>
            </a:r>
            <a:r>
              <a:rPr lang="en-US" sz="2000">
                <a:solidFill>
                  <a:srgbClr val="262626"/>
                </a:solidFill>
                <a:latin typeface="Times New Roman"/>
                <a:ea typeface="Times New Roman"/>
                <a:cs typeface="Times New Roman"/>
                <a:sym typeface="Times New Roman"/>
              </a:rPr>
              <a:t>(Should not include solution)</a:t>
            </a:r>
            <a:endParaRPr>
              <a:solidFill>
                <a:srgbClr val="262626"/>
              </a:solidFill>
              <a:latin typeface="Times New Roman"/>
              <a:ea typeface="Times New Roman"/>
              <a:cs typeface="Times New Roman"/>
              <a:sym typeface="Times New Roman"/>
            </a:endParaRPr>
          </a:p>
          <a:p>
            <a:pPr indent="-305435" lvl="0" marL="305435" rtl="0" algn="l">
              <a:lnSpc>
                <a:spcPct val="110000"/>
              </a:lnSpc>
              <a:spcBef>
                <a:spcPts val="1000"/>
              </a:spcBef>
              <a:spcAft>
                <a:spcPts val="0"/>
              </a:spcAft>
              <a:buSzPts val="1840"/>
              <a:buChar char="◼"/>
            </a:pPr>
            <a:r>
              <a:rPr b="1" lang="en-US" sz="2000">
                <a:solidFill>
                  <a:srgbClr val="262626"/>
                </a:solidFill>
                <a:latin typeface="Times New Roman"/>
                <a:ea typeface="Times New Roman"/>
                <a:cs typeface="Times New Roman"/>
                <a:sym typeface="Times New Roman"/>
              </a:rPr>
              <a:t>Proposed System/Solution</a:t>
            </a:r>
            <a:endParaRPr>
              <a:solidFill>
                <a:srgbClr val="262626"/>
              </a:solidFill>
              <a:latin typeface="Times New Roman"/>
              <a:ea typeface="Times New Roman"/>
              <a:cs typeface="Times New Roman"/>
              <a:sym typeface="Times New Roman"/>
            </a:endParaRPr>
          </a:p>
          <a:p>
            <a:pPr indent="-305435" lvl="0" marL="305435" rtl="0" algn="l">
              <a:lnSpc>
                <a:spcPct val="110000"/>
              </a:lnSpc>
              <a:spcBef>
                <a:spcPts val="1000"/>
              </a:spcBef>
              <a:spcAft>
                <a:spcPts val="0"/>
              </a:spcAft>
              <a:buSzPts val="1840"/>
              <a:buChar char="◼"/>
            </a:pPr>
            <a:r>
              <a:rPr b="1" lang="en-US" sz="2000">
                <a:solidFill>
                  <a:srgbClr val="262626"/>
                </a:solidFill>
                <a:latin typeface="Times New Roman"/>
                <a:ea typeface="Times New Roman"/>
                <a:cs typeface="Times New Roman"/>
                <a:sym typeface="Times New Roman"/>
              </a:rPr>
              <a:t>System Development Approach </a:t>
            </a:r>
            <a:r>
              <a:rPr lang="en-US" sz="2000">
                <a:solidFill>
                  <a:srgbClr val="262626"/>
                </a:solidFill>
                <a:latin typeface="Times New Roman"/>
                <a:ea typeface="Times New Roman"/>
                <a:cs typeface="Times New Roman"/>
                <a:sym typeface="Times New Roman"/>
              </a:rPr>
              <a:t>(Technology Used) </a:t>
            </a:r>
            <a:endParaRPr>
              <a:solidFill>
                <a:srgbClr val="262626"/>
              </a:solidFill>
              <a:latin typeface="Times New Roman"/>
              <a:ea typeface="Times New Roman"/>
              <a:cs typeface="Times New Roman"/>
              <a:sym typeface="Times New Roman"/>
            </a:endParaRPr>
          </a:p>
          <a:p>
            <a:pPr indent="-305435" lvl="0" marL="305435" rtl="0" algn="l">
              <a:lnSpc>
                <a:spcPct val="110000"/>
              </a:lnSpc>
              <a:spcBef>
                <a:spcPts val="1000"/>
              </a:spcBef>
              <a:spcAft>
                <a:spcPts val="0"/>
              </a:spcAft>
              <a:buSzPts val="1840"/>
              <a:buChar char="◼"/>
            </a:pPr>
            <a:r>
              <a:rPr b="1" lang="en-US" sz="2000">
                <a:solidFill>
                  <a:srgbClr val="262626"/>
                </a:solidFill>
                <a:latin typeface="Times New Roman"/>
                <a:ea typeface="Times New Roman"/>
                <a:cs typeface="Times New Roman"/>
                <a:sym typeface="Times New Roman"/>
              </a:rPr>
              <a:t>Algorithm &amp; Deployment  </a:t>
            </a:r>
            <a:endParaRPr>
              <a:solidFill>
                <a:srgbClr val="262626"/>
              </a:solidFill>
              <a:latin typeface="Times New Roman"/>
              <a:ea typeface="Times New Roman"/>
              <a:cs typeface="Times New Roman"/>
              <a:sym typeface="Times New Roman"/>
            </a:endParaRPr>
          </a:p>
          <a:p>
            <a:pPr indent="-305435" lvl="0" marL="305435" rtl="0" algn="l">
              <a:lnSpc>
                <a:spcPct val="110000"/>
              </a:lnSpc>
              <a:spcBef>
                <a:spcPts val="1000"/>
              </a:spcBef>
              <a:spcAft>
                <a:spcPts val="0"/>
              </a:spcAft>
              <a:buSzPts val="1840"/>
              <a:buChar char="◼"/>
            </a:pPr>
            <a:r>
              <a:rPr b="1" lang="en-US" sz="2000">
                <a:solidFill>
                  <a:srgbClr val="262626"/>
                </a:solidFill>
                <a:latin typeface="Times New Roman"/>
                <a:ea typeface="Times New Roman"/>
                <a:cs typeface="Times New Roman"/>
                <a:sym typeface="Times New Roman"/>
              </a:rPr>
              <a:t>Result (Output Image)</a:t>
            </a:r>
            <a:endParaRPr/>
          </a:p>
          <a:p>
            <a:pPr indent="-305435" lvl="0" marL="305435" rtl="0" algn="l">
              <a:lnSpc>
                <a:spcPct val="110000"/>
              </a:lnSpc>
              <a:spcBef>
                <a:spcPts val="1000"/>
              </a:spcBef>
              <a:spcAft>
                <a:spcPts val="0"/>
              </a:spcAft>
              <a:buSzPts val="1840"/>
              <a:buChar char="◼"/>
            </a:pPr>
            <a:r>
              <a:rPr b="1" lang="en-US" sz="2000">
                <a:solidFill>
                  <a:srgbClr val="262626"/>
                </a:solidFill>
                <a:latin typeface="Times New Roman"/>
                <a:ea typeface="Times New Roman"/>
                <a:cs typeface="Times New Roman"/>
                <a:sym typeface="Times New Roman"/>
              </a:rPr>
              <a:t>Conclusion</a:t>
            </a:r>
            <a:endParaRPr>
              <a:solidFill>
                <a:srgbClr val="262626"/>
              </a:solidFill>
              <a:latin typeface="Times New Roman"/>
              <a:ea typeface="Times New Roman"/>
              <a:cs typeface="Times New Roman"/>
              <a:sym typeface="Times New Roman"/>
            </a:endParaRPr>
          </a:p>
          <a:p>
            <a:pPr indent="-305435" lvl="0" marL="305435" rtl="0" algn="l">
              <a:lnSpc>
                <a:spcPct val="110000"/>
              </a:lnSpc>
              <a:spcBef>
                <a:spcPts val="1000"/>
              </a:spcBef>
              <a:spcAft>
                <a:spcPts val="0"/>
              </a:spcAft>
              <a:buSzPts val="1840"/>
              <a:buChar char="◼"/>
            </a:pPr>
            <a:r>
              <a:rPr b="1" lang="en-US" sz="2000">
                <a:solidFill>
                  <a:srgbClr val="262626"/>
                </a:solidFill>
                <a:latin typeface="Times New Roman"/>
                <a:ea typeface="Times New Roman"/>
                <a:cs typeface="Times New Roman"/>
                <a:sym typeface="Times New Roman"/>
              </a:rPr>
              <a:t>Future Scope</a:t>
            </a:r>
            <a:endParaRPr/>
          </a:p>
          <a:p>
            <a:pPr indent="-305435" lvl="0" marL="305435" rtl="0" algn="l">
              <a:lnSpc>
                <a:spcPct val="110000"/>
              </a:lnSpc>
              <a:spcBef>
                <a:spcPts val="1000"/>
              </a:spcBef>
              <a:spcAft>
                <a:spcPts val="0"/>
              </a:spcAft>
              <a:buSzPts val="1840"/>
              <a:buChar char="◼"/>
            </a:pPr>
            <a:r>
              <a:rPr b="1" lang="en-US" sz="2000">
                <a:solidFill>
                  <a:srgbClr val="262626"/>
                </a:solidFill>
                <a:latin typeface="Times New Roman"/>
                <a:ea typeface="Times New Roman"/>
                <a:cs typeface="Times New Roman"/>
                <a:sym typeface="Times New Roman"/>
              </a:rPr>
              <a:t>References</a:t>
            </a:r>
            <a:endParaRPr>
              <a:solidFill>
                <a:srgbClr val="262626"/>
              </a:solidFill>
              <a:latin typeface="Times New Roman"/>
              <a:ea typeface="Times New Roman"/>
              <a:cs typeface="Times New Roman"/>
              <a:sym typeface="Times New Roman"/>
            </a:endParaRPr>
          </a:p>
          <a:p>
            <a:pPr indent="-206121" lvl="0" marL="305435" rtl="0" algn="l">
              <a:lnSpc>
                <a:spcPct val="110000"/>
              </a:lnSpc>
              <a:spcBef>
                <a:spcPts val="940"/>
              </a:spcBef>
              <a:spcAft>
                <a:spcPts val="0"/>
              </a:spcAft>
              <a:buSzPts val="1564"/>
              <a:buNone/>
            </a:pPr>
            <a:r>
              <a:t/>
            </a:r>
            <a:endParaRPr>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2"/>
          <p:cNvSpPr txBox="1"/>
          <p:nvPr>
            <p:ph idx="1" type="body"/>
          </p:nvPr>
        </p:nvSpPr>
        <p:spPr>
          <a:xfrm>
            <a:off x="528638" y="128588"/>
            <a:ext cx="11082300" cy="6415200"/>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2208"/>
              <a:buNone/>
            </a:pPr>
            <a:r>
              <a:rPr b="1" lang="en-US" sz="2400">
                <a:solidFill>
                  <a:srgbClr val="262626"/>
                </a:solidFill>
                <a:latin typeface="Times New Roman"/>
                <a:ea typeface="Times New Roman"/>
                <a:cs typeface="Times New Roman"/>
                <a:sym typeface="Times New Roman"/>
              </a:rPr>
              <a:t>Robustness and Generalization:</a:t>
            </a:r>
            <a:endParaRPr sz="2400">
              <a:solidFill>
                <a:srgbClr val="262626"/>
              </a:solidFill>
              <a:latin typeface="Times New Roman"/>
              <a:ea typeface="Times New Roman"/>
              <a:cs typeface="Times New Roman"/>
              <a:sym typeface="Times New Roman"/>
            </a:endParaRPr>
          </a:p>
          <a:p>
            <a:pPr indent="-305435" lvl="0" marL="305435" rtl="0" algn="l">
              <a:lnSpc>
                <a:spcPct val="110000"/>
              </a:lnSpc>
              <a:spcBef>
                <a:spcPts val="1000"/>
              </a:spcBef>
              <a:spcAft>
                <a:spcPts val="0"/>
              </a:spcAft>
              <a:buSzPts val="1840"/>
              <a:buChar char="◼"/>
            </a:pPr>
            <a:r>
              <a:rPr lang="en-US" sz="2000">
                <a:solidFill>
                  <a:srgbClr val="262626"/>
                </a:solidFill>
                <a:latin typeface="Times New Roman"/>
                <a:ea typeface="Times New Roman"/>
                <a:cs typeface="Times New Roman"/>
                <a:sym typeface="Times New Roman"/>
              </a:rPr>
              <a:t>The Random Forest algorithm demonstrated robustness and generalization across different datasets and scenarios.</a:t>
            </a:r>
            <a:endParaRPr sz="2000">
              <a:solidFill>
                <a:srgbClr val="262626"/>
              </a:solidFill>
              <a:latin typeface="Times New Roman"/>
              <a:ea typeface="Times New Roman"/>
              <a:cs typeface="Times New Roman"/>
              <a:sym typeface="Times New Roman"/>
            </a:endParaRPr>
          </a:p>
          <a:p>
            <a:pPr indent="0" lvl="0" marL="0" rtl="0" algn="l">
              <a:lnSpc>
                <a:spcPct val="110000"/>
              </a:lnSpc>
              <a:spcBef>
                <a:spcPts val="620"/>
              </a:spcBef>
              <a:spcAft>
                <a:spcPts val="0"/>
              </a:spcAft>
              <a:buSzPts val="2208"/>
              <a:buNone/>
            </a:pPr>
            <a:r>
              <a:rPr b="1" lang="en-US" sz="2400">
                <a:solidFill>
                  <a:srgbClr val="262626"/>
                </a:solidFill>
                <a:latin typeface="Times New Roman"/>
                <a:ea typeface="Times New Roman"/>
                <a:cs typeface="Times New Roman"/>
                <a:sym typeface="Times New Roman"/>
              </a:rPr>
              <a:t>Scalability and Efficiency:</a:t>
            </a:r>
            <a:endParaRPr b="1" sz="2400">
              <a:solidFill>
                <a:srgbClr val="262626"/>
              </a:solidFill>
              <a:latin typeface="Times New Roman"/>
              <a:ea typeface="Times New Roman"/>
              <a:cs typeface="Times New Roman"/>
              <a:sym typeface="Times New Roman"/>
            </a:endParaRPr>
          </a:p>
          <a:p>
            <a:pPr indent="-305435" lvl="0" marL="305435" rtl="0" algn="l">
              <a:lnSpc>
                <a:spcPct val="110000"/>
              </a:lnSpc>
              <a:spcBef>
                <a:spcPts val="1000"/>
              </a:spcBef>
              <a:spcAft>
                <a:spcPts val="0"/>
              </a:spcAft>
              <a:buSzPts val="1840"/>
              <a:buChar char="◼"/>
            </a:pPr>
            <a:r>
              <a:rPr lang="en-US" sz="2000">
                <a:solidFill>
                  <a:srgbClr val="262626"/>
                </a:solidFill>
                <a:latin typeface="Times New Roman"/>
                <a:ea typeface="Times New Roman"/>
                <a:cs typeface="Times New Roman"/>
                <a:sym typeface="Times New Roman"/>
              </a:rPr>
              <a:t>The solution is scalable and can handle large volumes of data efficiently, making it suitable for real-time monitoring and detection of keylogger activity in diverse settings.</a:t>
            </a:r>
            <a:endParaRPr sz="2000">
              <a:solidFill>
                <a:srgbClr val="262626"/>
              </a:solidFill>
              <a:latin typeface="Times New Roman"/>
              <a:ea typeface="Times New Roman"/>
              <a:cs typeface="Times New Roman"/>
              <a:sym typeface="Times New Roman"/>
            </a:endParaRPr>
          </a:p>
          <a:p>
            <a:pPr indent="0" lvl="0" marL="0" rtl="0" algn="l">
              <a:lnSpc>
                <a:spcPct val="110000"/>
              </a:lnSpc>
              <a:spcBef>
                <a:spcPts val="620"/>
              </a:spcBef>
              <a:spcAft>
                <a:spcPts val="0"/>
              </a:spcAft>
              <a:buSzPts val="2208"/>
              <a:buNone/>
            </a:pPr>
            <a:r>
              <a:rPr b="1" lang="en-US" sz="2400">
                <a:solidFill>
                  <a:srgbClr val="262626"/>
                </a:solidFill>
                <a:latin typeface="Times New Roman"/>
                <a:ea typeface="Times New Roman"/>
                <a:cs typeface="Times New Roman"/>
                <a:sym typeface="Times New Roman"/>
              </a:rPr>
              <a:t>Adaptability and Flexibility</a:t>
            </a:r>
            <a:r>
              <a:rPr b="1" lang="en-US" sz="2000">
                <a:solidFill>
                  <a:srgbClr val="262626"/>
                </a:solidFill>
                <a:latin typeface="Times New Roman"/>
                <a:ea typeface="Times New Roman"/>
                <a:cs typeface="Times New Roman"/>
                <a:sym typeface="Times New Roman"/>
              </a:rPr>
              <a:t>:</a:t>
            </a:r>
            <a:endParaRPr/>
          </a:p>
          <a:p>
            <a:pPr indent="-305435" lvl="0" marL="305435" rtl="0" algn="l">
              <a:lnSpc>
                <a:spcPct val="110000"/>
              </a:lnSpc>
              <a:spcBef>
                <a:spcPts val="1000"/>
              </a:spcBef>
              <a:spcAft>
                <a:spcPts val="0"/>
              </a:spcAft>
              <a:buSzPts val="1840"/>
              <a:buChar char="◼"/>
            </a:pPr>
            <a:r>
              <a:rPr lang="en-US" sz="2000">
                <a:solidFill>
                  <a:srgbClr val="262626"/>
                </a:solidFill>
                <a:latin typeface="Times New Roman"/>
                <a:ea typeface="Times New Roman"/>
                <a:cs typeface="Times New Roman"/>
                <a:sym typeface="Times New Roman"/>
              </a:rPr>
              <a:t>The solution can adapt to evolving threats and changes in user behavior by regularly updating the model with new data</a:t>
            </a:r>
            <a:endParaRPr sz="2000">
              <a:solidFill>
                <a:srgbClr val="262626"/>
              </a:solidFill>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3"/>
          <p:cNvSpPr txBox="1"/>
          <p:nvPr>
            <p:ph type="title"/>
          </p:nvPr>
        </p:nvSpPr>
        <p:spPr>
          <a:xfrm>
            <a:off x="2081379" y="1036878"/>
            <a:ext cx="11029500" cy="530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3959"/>
              <a:buFont typeface="Times New Roman"/>
              <a:buNone/>
            </a:pPr>
            <a:r>
              <a:rPr b="1" lang="en-US" sz="3959">
                <a:solidFill>
                  <a:schemeClr val="accent1"/>
                </a:solidFill>
                <a:latin typeface="Times New Roman"/>
                <a:ea typeface="Times New Roman"/>
                <a:cs typeface="Times New Roman"/>
                <a:sym typeface="Times New Roman"/>
              </a:rPr>
              <a:t>FUTURE</a:t>
            </a:r>
            <a:r>
              <a:rPr b="1" lang="en-US" sz="2520">
                <a:solidFill>
                  <a:schemeClr val="accent1"/>
                </a:solidFill>
                <a:latin typeface="Times New Roman"/>
                <a:ea typeface="Times New Roman"/>
                <a:cs typeface="Times New Roman"/>
                <a:sym typeface="Times New Roman"/>
              </a:rPr>
              <a:t> </a:t>
            </a:r>
            <a:r>
              <a:rPr b="1" lang="en-US" sz="3959">
                <a:solidFill>
                  <a:schemeClr val="accent1"/>
                </a:solidFill>
                <a:latin typeface="Times New Roman"/>
                <a:ea typeface="Times New Roman"/>
                <a:cs typeface="Times New Roman"/>
                <a:sym typeface="Times New Roman"/>
              </a:rPr>
              <a:t>SCOPE</a:t>
            </a:r>
            <a:br>
              <a:rPr b="1" lang="en-US" sz="2520">
                <a:solidFill>
                  <a:schemeClr val="accent1"/>
                </a:solidFill>
                <a:latin typeface="Arial"/>
                <a:ea typeface="Arial"/>
                <a:cs typeface="Arial"/>
                <a:sym typeface="Arial"/>
              </a:rPr>
            </a:br>
            <a:endParaRPr sz="2520"/>
          </a:p>
        </p:txBody>
      </p:sp>
      <p:sp>
        <p:nvSpPr>
          <p:cNvPr id="229" name="Google Shape;229;p33"/>
          <p:cNvSpPr txBox="1"/>
          <p:nvPr>
            <p:ph idx="1" type="body"/>
          </p:nvPr>
        </p:nvSpPr>
        <p:spPr>
          <a:xfrm>
            <a:off x="581192" y="1302026"/>
            <a:ext cx="11029500" cy="5113200"/>
          </a:xfrm>
          <a:prstGeom prst="rect">
            <a:avLst/>
          </a:prstGeom>
          <a:noFill/>
          <a:ln>
            <a:noFill/>
          </a:ln>
        </p:spPr>
        <p:txBody>
          <a:bodyPr anchorCtr="0" anchor="ctr" bIns="45700" lIns="91425" spcFirstLastPara="1" rIns="91425" wrap="square" tIns="45700">
            <a:normAutofit/>
          </a:bodyPr>
          <a:lstStyle/>
          <a:p>
            <a:pPr indent="-305435" lvl="0" marL="305435" rtl="0" algn="l">
              <a:lnSpc>
                <a:spcPct val="110000"/>
              </a:lnSpc>
              <a:spcBef>
                <a:spcPts val="0"/>
              </a:spcBef>
              <a:spcAft>
                <a:spcPts val="0"/>
              </a:spcAft>
              <a:buSzPts val="1840"/>
              <a:buChar char="◼"/>
            </a:pPr>
            <a:r>
              <a:rPr lang="en-US" sz="2000">
                <a:solidFill>
                  <a:srgbClr val="262626"/>
                </a:solidFill>
                <a:latin typeface="Times New Roman"/>
                <a:ea typeface="Times New Roman"/>
                <a:cs typeface="Times New Roman"/>
                <a:sym typeface="Times New Roman"/>
              </a:rPr>
              <a:t>The future scope of keylogger projects encompasses various avenues for innovation and improvement, driven by advancements in technology, security threats, and user behavior. Here are some potential future directions for keylogger projects:</a:t>
            </a:r>
            <a:endParaRPr sz="2000">
              <a:solidFill>
                <a:srgbClr val="262626"/>
              </a:solidFill>
              <a:latin typeface="Times New Roman"/>
              <a:ea typeface="Times New Roman"/>
              <a:cs typeface="Times New Roman"/>
              <a:sym typeface="Times New Roman"/>
            </a:endParaRPr>
          </a:p>
          <a:p>
            <a:pPr indent="-305435" lvl="0" marL="305435" rtl="0" algn="l">
              <a:lnSpc>
                <a:spcPct val="110000"/>
              </a:lnSpc>
              <a:spcBef>
                <a:spcPts val="1000"/>
              </a:spcBef>
              <a:spcAft>
                <a:spcPts val="0"/>
              </a:spcAft>
              <a:buSzPts val="1840"/>
              <a:buChar char="◼"/>
            </a:pPr>
            <a:r>
              <a:rPr lang="en-US" sz="2000">
                <a:solidFill>
                  <a:srgbClr val="262626"/>
                </a:solidFill>
                <a:latin typeface="Times New Roman"/>
                <a:ea typeface="Times New Roman"/>
                <a:cs typeface="Times New Roman"/>
                <a:sym typeface="Times New Roman"/>
              </a:rPr>
              <a:t>Advanced Detection Techniques</a:t>
            </a:r>
            <a:endParaRPr sz="2000">
              <a:solidFill>
                <a:srgbClr val="262626"/>
              </a:solidFill>
              <a:latin typeface="Times New Roman"/>
              <a:ea typeface="Times New Roman"/>
              <a:cs typeface="Times New Roman"/>
              <a:sym typeface="Times New Roman"/>
            </a:endParaRPr>
          </a:p>
          <a:p>
            <a:pPr indent="-305435" lvl="0" marL="305435" rtl="0" algn="l">
              <a:lnSpc>
                <a:spcPct val="110000"/>
              </a:lnSpc>
              <a:spcBef>
                <a:spcPts val="1000"/>
              </a:spcBef>
              <a:spcAft>
                <a:spcPts val="0"/>
              </a:spcAft>
              <a:buSzPts val="1840"/>
              <a:buChar char="◼"/>
            </a:pPr>
            <a:r>
              <a:rPr lang="en-US" sz="2000">
                <a:solidFill>
                  <a:srgbClr val="262626"/>
                </a:solidFill>
                <a:latin typeface="Times New Roman"/>
                <a:ea typeface="Times New Roman"/>
                <a:cs typeface="Times New Roman"/>
                <a:sym typeface="Times New Roman"/>
              </a:rPr>
              <a:t>Behavioral Biometrics</a:t>
            </a:r>
            <a:endParaRPr sz="2000">
              <a:solidFill>
                <a:srgbClr val="262626"/>
              </a:solidFill>
              <a:latin typeface="Times New Roman"/>
              <a:ea typeface="Times New Roman"/>
              <a:cs typeface="Times New Roman"/>
              <a:sym typeface="Times New Roman"/>
            </a:endParaRPr>
          </a:p>
          <a:p>
            <a:pPr indent="-305435" lvl="0" marL="305435" rtl="0" algn="l">
              <a:lnSpc>
                <a:spcPct val="110000"/>
              </a:lnSpc>
              <a:spcBef>
                <a:spcPts val="1000"/>
              </a:spcBef>
              <a:spcAft>
                <a:spcPts val="0"/>
              </a:spcAft>
              <a:buSzPts val="1840"/>
              <a:buChar char="◼"/>
            </a:pPr>
            <a:r>
              <a:rPr lang="en-US" sz="2000">
                <a:solidFill>
                  <a:srgbClr val="262626"/>
                </a:solidFill>
                <a:latin typeface="Times New Roman"/>
                <a:ea typeface="Times New Roman"/>
                <a:cs typeface="Times New Roman"/>
                <a:sym typeface="Times New Roman"/>
              </a:rPr>
              <a:t>Real-time Monitoring and Response</a:t>
            </a:r>
            <a:endParaRPr sz="2000">
              <a:solidFill>
                <a:srgbClr val="262626"/>
              </a:solidFill>
              <a:latin typeface="Times New Roman"/>
              <a:ea typeface="Times New Roman"/>
              <a:cs typeface="Times New Roman"/>
              <a:sym typeface="Times New Roman"/>
            </a:endParaRPr>
          </a:p>
          <a:p>
            <a:pPr indent="-305435" lvl="0" marL="305435" rtl="0" algn="l">
              <a:lnSpc>
                <a:spcPct val="110000"/>
              </a:lnSpc>
              <a:spcBef>
                <a:spcPts val="1000"/>
              </a:spcBef>
              <a:spcAft>
                <a:spcPts val="0"/>
              </a:spcAft>
              <a:buSzPts val="1840"/>
              <a:buChar char="◼"/>
            </a:pPr>
            <a:r>
              <a:rPr lang="en-US" sz="2000">
                <a:solidFill>
                  <a:srgbClr val="262626"/>
                </a:solidFill>
                <a:latin typeface="Times New Roman"/>
                <a:ea typeface="Times New Roman"/>
                <a:cs typeface="Times New Roman"/>
                <a:sym typeface="Times New Roman"/>
              </a:rPr>
              <a:t>Endpoint Security Solutions</a:t>
            </a:r>
            <a:endParaRPr sz="2000">
              <a:solidFill>
                <a:srgbClr val="262626"/>
              </a:solidFill>
              <a:latin typeface="Times New Roman"/>
              <a:ea typeface="Times New Roman"/>
              <a:cs typeface="Times New Roman"/>
              <a:sym typeface="Times New Roman"/>
            </a:endParaRPr>
          </a:p>
          <a:p>
            <a:pPr indent="-305435" lvl="0" marL="305435" rtl="0" algn="l">
              <a:lnSpc>
                <a:spcPct val="110000"/>
              </a:lnSpc>
              <a:spcBef>
                <a:spcPts val="1000"/>
              </a:spcBef>
              <a:spcAft>
                <a:spcPts val="0"/>
              </a:spcAft>
              <a:buSzPts val="1840"/>
              <a:buChar char="◼"/>
            </a:pPr>
            <a:r>
              <a:rPr lang="en-US" sz="2000">
                <a:solidFill>
                  <a:srgbClr val="262626"/>
                </a:solidFill>
                <a:latin typeface="Times New Roman"/>
                <a:ea typeface="Times New Roman"/>
                <a:cs typeface="Times New Roman"/>
                <a:sym typeface="Times New Roman"/>
              </a:rPr>
              <a:t>User Education and Awareness</a:t>
            </a:r>
            <a:endParaRPr sz="2000">
              <a:solidFill>
                <a:srgbClr val="262626"/>
              </a:solidFill>
              <a:latin typeface="Times New Roman"/>
              <a:ea typeface="Times New Roman"/>
              <a:cs typeface="Times New Roman"/>
              <a:sym typeface="Times New Roman"/>
            </a:endParaRPr>
          </a:p>
          <a:p>
            <a:pPr indent="-305435" lvl="0" marL="305435" rtl="0" algn="l">
              <a:lnSpc>
                <a:spcPct val="110000"/>
              </a:lnSpc>
              <a:spcBef>
                <a:spcPts val="1000"/>
              </a:spcBef>
              <a:spcAft>
                <a:spcPts val="0"/>
              </a:spcAft>
              <a:buSzPts val="1840"/>
              <a:buChar char="◼"/>
            </a:pPr>
            <a:r>
              <a:rPr lang="en-US" sz="2000">
                <a:solidFill>
                  <a:srgbClr val="262626"/>
                </a:solidFill>
                <a:latin typeface="Times New Roman"/>
                <a:ea typeface="Times New Roman"/>
                <a:cs typeface="Times New Roman"/>
                <a:sym typeface="Times New Roman"/>
              </a:rPr>
              <a:t>Privacy-preserving Technologies</a:t>
            </a:r>
            <a:endParaRPr sz="2000">
              <a:solidFill>
                <a:srgbClr val="262626"/>
              </a:solidFill>
              <a:latin typeface="Times New Roman"/>
              <a:ea typeface="Times New Roman"/>
              <a:cs typeface="Times New Roman"/>
              <a:sym typeface="Times New Roman"/>
            </a:endParaRPr>
          </a:p>
          <a:p>
            <a:pPr indent="-305435" lvl="0" marL="305435" rtl="0" algn="l">
              <a:lnSpc>
                <a:spcPct val="110000"/>
              </a:lnSpc>
              <a:spcBef>
                <a:spcPts val="1000"/>
              </a:spcBef>
              <a:spcAft>
                <a:spcPts val="0"/>
              </a:spcAft>
              <a:buSzPts val="1840"/>
              <a:buChar char="◼"/>
            </a:pPr>
            <a:r>
              <a:rPr lang="en-US" sz="2000">
                <a:solidFill>
                  <a:srgbClr val="262626"/>
                </a:solidFill>
                <a:latin typeface="Times New Roman"/>
                <a:ea typeface="Times New Roman"/>
                <a:cs typeface="Times New Roman"/>
                <a:sym typeface="Times New Roman"/>
              </a:rPr>
              <a:t>Cross-platform Compatibility</a:t>
            </a:r>
            <a:endParaRPr/>
          </a:p>
          <a:p>
            <a:pPr indent="-206686" lvl="0" marL="306000" rtl="0" algn="l">
              <a:lnSpc>
                <a:spcPct val="110000"/>
              </a:lnSpc>
              <a:spcBef>
                <a:spcPts val="940"/>
              </a:spcBef>
              <a:spcAft>
                <a:spcPts val="0"/>
              </a:spcAft>
              <a:buSzPts val="1564"/>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4"/>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accent1"/>
              </a:buClr>
              <a:buSzPts val="4000"/>
              <a:buFont typeface="Times New Roman"/>
              <a:buNone/>
            </a:pPr>
            <a:r>
              <a:rPr b="1" lang="en-US" sz="4000">
                <a:solidFill>
                  <a:schemeClr val="accent1"/>
                </a:solidFill>
                <a:latin typeface="Times New Roman"/>
                <a:ea typeface="Times New Roman"/>
                <a:cs typeface="Times New Roman"/>
                <a:sym typeface="Times New Roman"/>
              </a:rPr>
              <a:t>REFERENCES</a:t>
            </a:r>
            <a:endParaRPr sz="4000">
              <a:latin typeface="Times New Roman"/>
              <a:ea typeface="Times New Roman"/>
              <a:cs typeface="Times New Roman"/>
              <a:sym typeface="Times New Roman"/>
            </a:endParaRPr>
          </a:p>
        </p:txBody>
      </p:sp>
      <p:sp>
        <p:nvSpPr>
          <p:cNvPr id="235" name="Google Shape;235;p34"/>
          <p:cNvSpPr txBox="1"/>
          <p:nvPr>
            <p:ph idx="1" type="body"/>
          </p:nvPr>
        </p:nvSpPr>
        <p:spPr>
          <a:xfrm>
            <a:off x="581191" y="1457325"/>
            <a:ext cx="11029500" cy="5218200"/>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2116"/>
              <a:buNone/>
            </a:pPr>
            <a:r>
              <a:rPr b="1" lang="en-US" sz="2300">
                <a:solidFill>
                  <a:srgbClr val="0F0F0F"/>
                </a:solidFill>
                <a:latin typeface="Times New Roman"/>
                <a:ea typeface="Times New Roman"/>
                <a:cs typeface="Times New Roman"/>
                <a:sym typeface="Times New Roman"/>
              </a:rPr>
              <a:t>ResearchGate</a:t>
            </a:r>
            <a:endParaRPr/>
          </a:p>
          <a:p>
            <a:pPr indent="-305435" lvl="0" marL="305435" rtl="0" algn="l">
              <a:lnSpc>
                <a:spcPct val="110000"/>
              </a:lnSpc>
              <a:spcBef>
                <a:spcPts val="1000"/>
              </a:spcBef>
              <a:spcAft>
                <a:spcPts val="0"/>
              </a:spcAft>
              <a:buSzPts val="1840"/>
              <a:buChar char="◼"/>
            </a:pPr>
            <a:r>
              <a:rPr lang="en-US" sz="2000">
                <a:solidFill>
                  <a:srgbClr val="0F0F0F"/>
                </a:solidFill>
                <a:latin typeface="Times New Roman"/>
                <a:ea typeface="Times New Roman"/>
                <a:cs typeface="Times New Roman"/>
                <a:sym typeface="Times New Roman"/>
              </a:rPr>
              <a:t>Includes a paper by Dr. Akashdeep Bhardwaj and Dr. Sam Goundar that demonstrates how keyloggers can gather keystrokes, screenshots, and online transactions without being detected by a scanner</a:t>
            </a:r>
            <a:endParaRPr/>
          </a:p>
          <a:p>
            <a:pPr indent="0" lvl="0" marL="0" rtl="0" algn="l">
              <a:lnSpc>
                <a:spcPct val="110000"/>
              </a:lnSpc>
              <a:spcBef>
                <a:spcPts val="1060"/>
              </a:spcBef>
              <a:spcAft>
                <a:spcPts val="0"/>
              </a:spcAft>
              <a:buSzPts val="2116"/>
              <a:buNone/>
            </a:pPr>
            <a:r>
              <a:rPr b="1" lang="en-US" sz="2300">
                <a:solidFill>
                  <a:srgbClr val="0F0F0F"/>
                </a:solidFill>
                <a:latin typeface="Times New Roman"/>
                <a:ea typeface="Times New Roman"/>
                <a:cs typeface="Times New Roman"/>
                <a:sym typeface="Times New Roman"/>
              </a:rPr>
              <a:t>Grafiati</a:t>
            </a:r>
            <a:endParaRPr b="1" sz="2300">
              <a:solidFill>
                <a:srgbClr val="0F0F0F"/>
              </a:solidFill>
              <a:latin typeface="Times New Roman"/>
              <a:ea typeface="Times New Roman"/>
              <a:cs typeface="Times New Roman"/>
              <a:sym typeface="Times New Roman"/>
            </a:endParaRPr>
          </a:p>
          <a:p>
            <a:pPr indent="-305435" lvl="0" marL="305435" rtl="0" algn="l">
              <a:lnSpc>
                <a:spcPct val="110000"/>
              </a:lnSpc>
              <a:spcBef>
                <a:spcPts val="1000"/>
              </a:spcBef>
              <a:spcAft>
                <a:spcPts val="0"/>
              </a:spcAft>
              <a:buSzPts val="1840"/>
              <a:buChar char="◼"/>
            </a:pPr>
            <a:r>
              <a:rPr lang="en-US" sz="2000">
                <a:solidFill>
                  <a:srgbClr val="0F0F0F"/>
                </a:solidFill>
                <a:latin typeface="Times New Roman"/>
                <a:ea typeface="Times New Roman"/>
                <a:cs typeface="Times New Roman"/>
                <a:sym typeface="Times New Roman"/>
              </a:rPr>
              <a:t>Includes book chapters on keyloggers, including works by Seth Simms, Margot Maxwell, and Julian Rrushi </a:t>
            </a:r>
            <a:endParaRPr/>
          </a:p>
          <a:p>
            <a:pPr indent="0" lvl="0" marL="0" rtl="0" algn="l">
              <a:lnSpc>
                <a:spcPct val="110000"/>
              </a:lnSpc>
              <a:spcBef>
                <a:spcPts val="1080"/>
              </a:spcBef>
              <a:spcAft>
                <a:spcPts val="0"/>
              </a:spcAft>
              <a:buSzPts val="2208"/>
              <a:buNone/>
            </a:pPr>
            <a:r>
              <a:rPr b="1" lang="en-US" sz="2400">
                <a:solidFill>
                  <a:srgbClr val="0F0F0F"/>
                </a:solidFill>
                <a:latin typeface="Times New Roman"/>
                <a:ea typeface="Times New Roman"/>
                <a:cs typeface="Times New Roman"/>
                <a:sym typeface="Times New Roman"/>
              </a:rPr>
              <a:t>ScienceDirect.com</a:t>
            </a:r>
            <a:endParaRPr/>
          </a:p>
          <a:p>
            <a:pPr indent="-305435" lvl="0" marL="305435" rtl="0" algn="l">
              <a:lnSpc>
                <a:spcPct val="110000"/>
              </a:lnSpc>
              <a:spcBef>
                <a:spcPts val="1000"/>
              </a:spcBef>
              <a:spcAft>
                <a:spcPts val="0"/>
              </a:spcAft>
              <a:buSzPts val="1840"/>
              <a:buChar char="◼"/>
            </a:pPr>
            <a:r>
              <a:rPr lang="en-US" sz="2000">
                <a:solidFill>
                  <a:srgbClr val="0F0F0F"/>
                </a:solidFill>
                <a:latin typeface="Times New Roman"/>
                <a:ea typeface="Times New Roman"/>
                <a:cs typeface="Times New Roman"/>
                <a:sym typeface="Times New Roman"/>
              </a:rPr>
              <a:t>Includes 27 references on keyloggers, including how HawkEye keylogger malware targets business users, and how Cathay Pacific data was stolen in a hack</a:t>
            </a:r>
            <a:endParaRPr/>
          </a:p>
          <a:p>
            <a:pPr indent="0" lvl="0" marL="0" rtl="0" algn="l">
              <a:lnSpc>
                <a:spcPct val="110000"/>
              </a:lnSpc>
              <a:spcBef>
                <a:spcPts val="1000"/>
              </a:spcBef>
              <a:spcAft>
                <a:spcPts val="0"/>
              </a:spcAft>
              <a:buSzPts val="1840"/>
              <a:buNone/>
            </a:pPr>
            <a:r>
              <a:t/>
            </a:r>
            <a:endParaRPr b="1" sz="2000">
              <a:solidFill>
                <a:srgbClr val="0F0F0F"/>
              </a:solidFill>
              <a:latin typeface="Calibri"/>
              <a:ea typeface="Calibri"/>
              <a:cs typeface="Calibri"/>
              <a:sym typeface="Calibri"/>
            </a:endParaRPr>
          </a:p>
          <a:p>
            <a:pPr indent="-188595" lvl="0" marL="305435" rtl="0" algn="l">
              <a:lnSpc>
                <a:spcPct val="110000"/>
              </a:lnSpc>
              <a:spcBef>
                <a:spcPts val="1000"/>
              </a:spcBef>
              <a:spcAft>
                <a:spcPts val="0"/>
              </a:spcAft>
              <a:buSzPts val="1840"/>
              <a:buNone/>
            </a:pPr>
            <a:r>
              <a:t/>
            </a:r>
            <a:endParaRPr sz="2000">
              <a:latin typeface="Times New Roman"/>
              <a:ea typeface="Times New Roman"/>
              <a:cs typeface="Times New Roman"/>
              <a:sym typeface="Times New Roman"/>
            </a:endParaRPr>
          </a:p>
          <a:p>
            <a:pPr indent="-206686" lvl="0" marL="306000" rtl="0" algn="l">
              <a:lnSpc>
                <a:spcPct val="110000"/>
              </a:lnSpc>
              <a:spcBef>
                <a:spcPts val="940"/>
              </a:spcBef>
              <a:spcAft>
                <a:spcPts val="0"/>
              </a:spcAft>
              <a:buSzPts val="1564"/>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5"/>
          <p:cNvSpPr txBox="1"/>
          <p:nvPr/>
        </p:nvSpPr>
        <p:spPr>
          <a:xfrm>
            <a:off x="1463041" y="2766218"/>
            <a:ext cx="9298800" cy="1325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2060"/>
              </a:buClr>
              <a:buSzPts val="2800"/>
              <a:buFont typeface="Arial"/>
              <a:buNone/>
            </a:pPr>
            <a:r>
              <a:rPr b="1" lang="en-US" sz="2800" cap="none">
                <a:solidFill>
                  <a:srgbClr val="002060"/>
                </a:solidFill>
                <a:latin typeface="Arial"/>
                <a:ea typeface="Arial"/>
                <a:cs typeface="Arial"/>
                <a:sym typeface="Arial"/>
              </a:rPr>
              <a:t>THANK YOU</a:t>
            </a:r>
            <a:endParaRPr b="1" sz="2800" cap="none">
              <a:solidFill>
                <a:srgbClr val="00206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5"/>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3959"/>
              <a:buFont typeface="Times New Roman"/>
              <a:buNone/>
            </a:pPr>
            <a:r>
              <a:rPr b="1" lang="en-US" sz="3959">
                <a:solidFill>
                  <a:schemeClr val="accent1"/>
                </a:solidFill>
                <a:latin typeface="Times New Roman"/>
                <a:ea typeface="Times New Roman"/>
                <a:cs typeface="Times New Roman"/>
                <a:sym typeface="Times New Roman"/>
              </a:rPr>
              <a:t>PROBLEM</a:t>
            </a:r>
            <a:r>
              <a:rPr b="1" lang="en-US" sz="3959">
                <a:solidFill>
                  <a:schemeClr val="accent1"/>
                </a:solidFill>
                <a:latin typeface="Arial"/>
                <a:ea typeface="Arial"/>
                <a:cs typeface="Arial"/>
                <a:sym typeface="Arial"/>
              </a:rPr>
              <a:t> </a:t>
            </a:r>
            <a:r>
              <a:rPr b="1" lang="en-US" sz="3959">
                <a:solidFill>
                  <a:schemeClr val="accent1"/>
                </a:solidFill>
                <a:latin typeface="Times New Roman"/>
                <a:ea typeface="Times New Roman"/>
                <a:cs typeface="Times New Roman"/>
                <a:sym typeface="Times New Roman"/>
              </a:rPr>
              <a:t>STATEMENT</a:t>
            </a:r>
            <a:endParaRPr sz="3959">
              <a:latin typeface="Times New Roman"/>
              <a:ea typeface="Times New Roman"/>
              <a:cs typeface="Times New Roman"/>
              <a:sym typeface="Times New Roman"/>
            </a:endParaRPr>
          </a:p>
        </p:txBody>
      </p:sp>
      <p:sp>
        <p:nvSpPr>
          <p:cNvPr id="125" name="Google Shape;125;p15"/>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a:bodyPr>
          <a:lstStyle/>
          <a:p>
            <a:pPr indent="-306000" lvl="0" marL="306000" rtl="0" algn="l">
              <a:lnSpc>
                <a:spcPct val="110000"/>
              </a:lnSpc>
              <a:spcBef>
                <a:spcPts val="0"/>
              </a:spcBef>
              <a:spcAft>
                <a:spcPts val="0"/>
              </a:spcAft>
              <a:buSzPts val="1840"/>
              <a:buChar char="◼"/>
            </a:pPr>
            <a:r>
              <a:rPr lang="en-US" sz="2000">
                <a:solidFill>
                  <a:srgbClr val="262626"/>
                </a:solidFill>
                <a:latin typeface="Times New Roman"/>
                <a:ea typeface="Times New Roman"/>
                <a:cs typeface="Times New Roman"/>
                <a:sym typeface="Times New Roman"/>
              </a:rPr>
              <a:t>Develop a robust keylogger system capable of recording keystrokes on various operating systems (Windows, macOS, Linux) without detection. Ensure the keylogger operates stealthily, avoiding detection by antivirus software and system security measures. Implement encryption protocols to securely transmit recorded keystrokes to a designated remote server. Design mechanisms to store keystroke data locally in an encrypted format to prevent unauthorized access . Address concerns regarding ethical and legal implications of keylogging activities, ensuring compliance with relevant regulations. Develop methods to periodically purge stored keystroke data to maintain user privacy and prevent data breaches. Test the keylogger system rigorously against various security protocols and antivirus software to identify vulnerabilities. Implement measures to update the keylogger system regularly to address newly discovered security vulnerabilities .Consider the potential for misuse of the keylogger system and implement safeguards to prevent unauthorized access and usage. Document all aspects of the keylogger system, including its design, implementation, security measures, and potential risks, for future reference and auditing purposes</a:t>
            </a:r>
            <a:r>
              <a:rPr lang="en-US" sz="2000">
                <a:latin typeface="Times New Roman"/>
                <a:ea typeface="Times New Roman"/>
                <a:cs typeface="Times New Roman"/>
                <a:sym typeface="Times New Roman"/>
              </a:rPr>
              <a:t>.</a:t>
            </a:r>
            <a:endParaRPr sz="20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6"/>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3959"/>
              <a:buFont typeface="Times New Roman"/>
              <a:buNone/>
            </a:pPr>
            <a:r>
              <a:rPr b="1" lang="en-US" sz="3959">
                <a:solidFill>
                  <a:schemeClr val="accent1"/>
                </a:solidFill>
                <a:latin typeface="Times New Roman"/>
                <a:ea typeface="Times New Roman"/>
                <a:cs typeface="Times New Roman"/>
                <a:sym typeface="Times New Roman"/>
              </a:rPr>
              <a:t>PROPOSED SOLUTION</a:t>
            </a:r>
            <a:endParaRPr sz="3959">
              <a:latin typeface="Times New Roman"/>
              <a:ea typeface="Times New Roman"/>
              <a:cs typeface="Times New Roman"/>
              <a:sym typeface="Times New Roman"/>
            </a:endParaRPr>
          </a:p>
        </p:txBody>
      </p:sp>
      <p:sp>
        <p:nvSpPr>
          <p:cNvPr id="131" name="Google Shape;131;p16"/>
          <p:cNvSpPr txBox="1"/>
          <p:nvPr>
            <p:ph idx="1" type="body"/>
          </p:nvPr>
        </p:nvSpPr>
        <p:spPr>
          <a:xfrm>
            <a:off x="409743" y="828675"/>
            <a:ext cx="11029500" cy="5543400"/>
          </a:xfrm>
          <a:prstGeom prst="rect">
            <a:avLst/>
          </a:prstGeom>
          <a:noFill/>
          <a:ln>
            <a:noFill/>
          </a:ln>
        </p:spPr>
        <p:txBody>
          <a:bodyPr anchorCtr="0" anchor="ctr" bIns="45700" lIns="91425" spcFirstLastPara="1" rIns="91425" wrap="square" tIns="45700">
            <a:normAutofit/>
          </a:bodyPr>
          <a:lstStyle/>
          <a:p>
            <a:pPr indent="-306000" lvl="0" marL="306000" rtl="0" algn="l">
              <a:lnSpc>
                <a:spcPct val="110000"/>
              </a:lnSpc>
              <a:spcBef>
                <a:spcPts val="0"/>
              </a:spcBef>
              <a:spcAft>
                <a:spcPts val="0"/>
              </a:spcAft>
              <a:buSzPts val="1840"/>
              <a:buChar char="◼"/>
            </a:pPr>
            <a:r>
              <a:rPr b="1" lang="en-US" sz="2000">
                <a:solidFill>
                  <a:srgbClr val="262626"/>
                </a:solidFill>
                <a:latin typeface="Times New Roman"/>
                <a:ea typeface="Times New Roman"/>
                <a:cs typeface="Times New Roman"/>
                <a:sym typeface="Times New Roman"/>
              </a:rPr>
              <a:t>Proposed Solution: </a:t>
            </a:r>
            <a:r>
              <a:rPr lang="en-US" sz="2000">
                <a:solidFill>
                  <a:srgbClr val="262626"/>
                </a:solidFill>
                <a:latin typeface="Times New Roman"/>
                <a:ea typeface="Times New Roman"/>
                <a:cs typeface="Times New Roman"/>
                <a:sym typeface="Times New Roman"/>
              </a:rPr>
              <a:t>Advanced Keylogger Detection and Security Implementation</a:t>
            </a:r>
            <a:endParaRPr sz="2000">
              <a:solidFill>
                <a:srgbClr val="262626"/>
              </a:solidFill>
              <a:latin typeface="Times New Roman"/>
              <a:ea typeface="Times New Roman"/>
              <a:cs typeface="Times New Roman"/>
              <a:sym typeface="Times New Roman"/>
            </a:endParaRPr>
          </a:p>
          <a:p>
            <a:pPr indent="-306000" lvl="0" marL="306000" rtl="0" algn="l">
              <a:lnSpc>
                <a:spcPct val="110000"/>
              </a:lnSpc>
              <a:spcBef>
                <a:spcPts val="1000"/>
              </a:spcBef>
              <a:spcAft>
                <a:spcPts val="0"/>
              </a:spcAft>
              <a:buSzPts val="1840"/>
              <a:buChar char="◼"/>
            </a:pPr>
            <a:r>
              <a:rPr lang="en-US" sz="2000">
                <a:solidFill>
                  <a:srgbClr val="262626"/>
                </a:solidFill>
                <a:latin typeface="Times New Roman"/>
                <a:ea typeface="Times New Roman"/>
                <a:cs typeface="Times New Roman"/>
                <a:sym typeface="Times New Roman"/>
              </a:rPr>
              <a:t>Advanced keylogger detection and security implementation requires a multi-layered approach that combines both proactive prevention techniques and reactive detection methods.</a:t>
            </a:r>
            <a:endParaRPr/>
          </a:p>
          <a:p>
            <a:pPr indent="-306000" lvl="0" marL="306000" rtl="0" algn="l">
              <a:lnSpc>
                <a:spcPct val="110000"/>
              </a:lnSpc>
              <a:spcBef>
                <a:spcPts val="1000"/>
              </a:spcBef>
              <a:spcAft>
                <a:spcPts val="0"/>
              </a:spcAft>
              <a:buSzPts val="1840"/>
              <a:buChar char="◼"/>
            </a:pPr>
            <a:r>
              <a:rPr lang="en-US" sz="2000">
                <a:solidFill>
                  <a:srgbClr val="262626"/>
                </a:solidFill>
                <a:latin typeface="Times New Roman"/>
                <a:ea typeface="Times New Roman"/>
                <a:cs typeface="Times New Roman"/>
                <a:sym typeface="Times New Roman"/>
              </a:rPr>
              <a:t>Behavioral Analysis: Implement a system that monitors user behavior to detect anomalies. This can include analyzing typing patterns, application usage, and deviations from normal behavior.</a:t>
            </a:r>
            <a:endParaRPr/>
          </a:p>
          <a:p>
            <a:pPr indent="-306000" lvl="0" marL="306000" rtl="0" algn="l">
              <a:lnSpc>
                <a:spcPct val="110000"/>
              </a:lnSpc>
              <a:spcBef>
                <a:spcPts val="1000"/>
              </a:spcBef>
              <a:spcAft>
                <a:spcPts val="0"/>
              </a:spcAft>
              <a:buSzPts val="1840"/>
              <a:buChar char="◼"/>
            </a:pPr>
            <a:r>
              <a:rPr lang="en-US" sz="2000">
                <a:solidFill>
                  <a:srgbClr val="262626"/>
                </a:solidFill>
                <a:latin typeface="Times New Roman"/>
                <a:ea typeface="Times New Roman"/>
                <a:cs typeface="Times New Roman"/>
                <a:sym typeface="Times New Roman"/>
              </a:rPr>
              <a:t>Signature-based Detection: Utilize signature-based detection techniques to identify known keylogger patterns. Regularly update signature databases to stay ahead of emerging threats</a:t>
            </a:r>
            <a:endParaRPr/>
          </a:p>
          <a:p>
            <a:pPr indent="-306000" lvl="0" marL="306000" rtl="0" algn="l">
              <a:lnSpc>
                <a:spcPct val="110000"/>
              </a:lnSpc>
              <a:spcBef>
                <a:spcPts val="1000"/>
              </a:spcBef>
              <a:spcAft>
                <a:spcPts val="0"/>
              </a:spcAft>
              <a:buSzPts val="1840"/>
              <a:buChar char="◼"/>
            </a:pPr>
            <a:r>
              <a:rPr lang="en-US" sz="2000">
                <a:solidFill>
                  <a:srgbClr val="262626"/>
                </a:solidFill>
                <a:latin typeface="Times New Roman"/>
                <a:ea typeface="Times New Roman"/>
                <a:cs typeface="Times New Roman"/>
                <a:sym typeface="Times New Roman"/>
              </a:rPr>
              <a:t>Anti-Malware Software: Deploy reputable anti-malware software that includes keylogger detection capabilities. Ensure that it is regularly updated to detect and remove new keylogger variants</a:t>
            </a:r>
            <a:r>
              <a:rPr lang="en-US" sz="2000">
                <a:solidFill>
                  <a:srgbClr val="262626"/>
                </a:solidFill>
              </a:rPr>
              <a:t>.</a:t>
            </a:r>
            <a:endParaRPr/>
          </a:p>
          <a:p>
            <a:pPr indent="0" lvl="0" marL="0" rtl="0" algn="l">
              <a:lnSpc>
                <a:spcPct val="110000"/>
              </a:lnSpc>
              <a:spcBef>
                <a:spcPts val="1000"/>
              </a:spcBef>
              <a:spcAft>
                <a:spcPts val="0"/>
              </a:spcAft>
              <a:buSzPts val="1840"/>
              <a:buNone/>
            </a:pPr>
            <a:r>
              <a:t/>
            </a:r>
            <a:endParaRPr sz="2000">
              <a:solidFill>
                <a:srgbClr val="262626"/>
              </a:solidFill>
              <a:latin typeface="Times New Roman"/>
              <a:ea typeface="Times New Roman"/>
              <a:cs typeface="Times New Roman"/>
              <a:sym typeface="Times New Roman"/>
            </a:endParaRPr>
          </a:p>
          <a:p>
            <a:pPr indent="-189160" lvl="0" marL="306000" rtl="0" algn="l">
              <a:lnSpc>
                <a:spcPct val="110000"/>
              </a:lnSpc>
              <a:spcBef>
                <a:spcPts val="1000"/>
              </a:spcBef>
              <a:spcAft>
                <a:spcPts val="0"/>
              </a:spcAft>
              <a:buSzPts val="1840"/>
              <a:buNone/>
            </a:pPr>
            <a:r>
              <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7"/>
          <p:cNvSpPr txBox="1"/>
          <p:nvPr>
            <p:ph idx="1" type="body"/>
          </p:nvPr>
        </p:nvSpPr>
        <p:spPr>
          <a:xfrm>
            <a:off x="272653" y="771524"/>
            <a:ext cx="11646600" cy="5643600"/>
          </a:xfrm>
          <a:prstGeom prst="rect">
            <a:avLst/>
          </a:prstGeom>
          <a:noFill/>
          <a:ln>
            <a:noFill/>
          </a:ln>
        </p:spPr>
        <p:txBody>
          <a:bodyPr anchorCtr="0" anchor="ctr" bIns="45700" lIns="91425" spcFirstLastPara="1" rIns="91425" wrap="square" tIns="45700">
            <a:normAutofit/>
          </a:bodyPr>
          <a:lstStyle/>
          <a:p>
            <a:pPr indent="-305435" lvl="0" marL="305435" rtl="0" algn="l">
              <a:lnSpc>
                <a:spcPct val="110000"/>
              </a:lnSpc>
              <a:spcBef>
                <a:spcPts val="0"/>
              </a:spcBef>
              <a:spcAft>
                <a:spcPts val="0"/>
              </a:spcAft>
              <a:buSzPts val="1840"/>
              <a:buChar char="◼"/>
            </a:pPr>
            <a:r>
              <a:rPr lang="en-US" sz="2000">
                <a:solidFill>
                  <a:srgbClr val="262626"/>
                </a:solidFill>
                <a:latin typeface="Times New Roman"/>
                <a:ea typeface="Times New Roman"/>
                <a:cs typeface="Times New Roman"/>
                <a:sym typeface="Times New Roman"/>
              </a:rPr>
              <a:t>Continuous Monitoring and Response: Establish a dedicated security operations center (SOC) tasked with monitoring network traffic, system logs, and security alerts around the clock. Implement incident response procedures that outline predefined actions for addressing keylogger incidents, including containment, eradication, and recovery steps. Regular security audits and penetration testing help identify vulnerabilities and assess the effectiveness of security controls.</a:t>
            </a:r>
            <a:endParaRPr sz="2000">
              <a:solidFill>
                <a:srgbClr val="262626"/>
              </a:solidFill>
              <a:latin typeface="Times New Roman"/>
              <a:ea typeface="Times New Roman"/>
              <a:cs typeface="Times New Roman"/>
              <a:sym typeface="Times New Roman"/>
            </a:endParaRPr>
          </a:p>
          <a:p>
            <a:pPr indent="-305435" lvl="0" marL="305435" rtl="0" algn="l">
              <a:lnSpc>
                <a:spcPct val="110000"/>
              </a:lnSpc>
              <a:spcBef>
                <a:spcPts val="1000"/>
              </a:spcBef>
              <a:spcAft>
                <a:spcPts val="0"/>
              </a:spcAft>
              <a:buSzPts val="1840"/>
              <a:buChar char="◼"/>
            </a:pPr>
            <a:r>
              <a:rPr lang="en-US" sz="2000">
                <a:solidFill>
                  <a:srgbClr val="262626"/>
                </a:solidFill>
                <a:latin typeface="Times New Roman"/>
                <a:ea typeface="Times New Roman"/>
                <a:cs typeface="Times New Roman"/>
                <a:sym typeface="Times New Roman"/>
              </a:rPr>
              <a:t>Privacy-Enhancing Technologies: Integrate privacy-enhancing technologies such as encryption, data anonymization, and access controls to safeguard sensitive information from unauthorized access. By encrypting keystrokes and implementing secure communication protocols, the risk of interception by keyloggers is significantly reduced, preserving user privacy and confidentiality.</a:t>
            </a:r>
            <a:endParaRPr sz="2000">
              <a:solidFill>
                <a:srgbClr val="262626"/>
              </a:solidFill>
              <a:latin typeface="Times New Roman"/>
              <a:ea typeface="Times New Roman"/>
              <a:cs typeface="Times New Roman"/>
              <a:sym typeface="Times New Roman"/>
            </a:endParaRPr>
          </a:p>
          <a:p>
            <a:pPr indent="-305435" lvl="0" marL="305435" rtl="0" algn="l">
              <a:lnSpc>
                <a:spcPct val="110000"/>
              </a:lnSpc>
              <a:spcBef>
                <a:spcPts val="1000"/>
              </a:spcBef>
              <a:spcAft>
                <a:spcPts val="0"/>
              </a:spcAft>
              <a:buSzPts val="1840"/>
              <a:buChar char="◼"/>
            </a:pPr>
            <a:r>
              <a:rPr lang="en-US" sz="2000">
                <a:solidFill>
                  <a:srgbClr val="262626"/>
                </a:solidFill>
                <a:latin typeface="Times New Roman"/>
                <a:ea typeface="Times New Roman"/>
                <a:cs typeface="Times New Roman"/>
                <a:sym typeface="Times New Roman"/>
              </a:rPr>
              <a:t>By implementing this comprehensive solution, organizations can fortify their defenses against keyloggers and mitigate the associated security risks. Proactive detection, real-time monitoring, user education, and privacy-enhancing measures work in tandem to create a resilient security framework capable of safeguarding digital assets and preserving user trust in an increasingly digitized world.</a:t>
            </a:r>
            <a:endParaRPr sz="2000">
              <a:solidFill>
                <a:srgbClr val="262626"/>
              </a:solidFill>
              <a:latin typeface="Times New Roman"/>
              <a:ea typeface="Times New Roman"/>
              <a:cs typeface="Times New Roman"/>
              <a:sym typeface="Times New Roman"/>
            </a:endParaRPr>
          </a:p>
          <a:p>
            <a:pPr indent="-189160" lvl="0" marL="306000" rtl="0" algn="l">
              <a:lnSpc>
                <a:spcPct val="110000"/>
              </a:lnSpc>
              <a:spcBef>
                <a:spcPts val="1000"/>
              </a:spcBef>
              <a:spcAft>
                <a:spcPts val="0"/>
              </a:spcAft>
              <a:buSzPts val="1840"/>
              <a:buNone/>
            </a:pPr>
            <a:r>
              <a:t/>
            </a:r>
            <a:endParaRPr sz="20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8"/>
          <p:cNvSpPr txBox="1"/>
          <p:nvPr>
            <p:ph idx="1" type="body"/>
          </p:nvPr>
        </p:nvSpPr>
        <p:spPr>
          <a:xfrm>
            <a:off x="471656" y="1231899"/>
            <a:ext cx="11139300" cy="5068800"/>
          </a:xfrm>
          <a:prstGeom prst="rect">
            <a:avLst/>
          </a:prstGeom>
          <a:noFill/>
          <a:ln>
            <a:noFill/>
          </a:ln>
        </p:spPr>
        <p:txBody>
          <a:bodyPr anchorCtr="0" anchor="ctr" bIns="45700" lIns="91425" spcFirstLastPara="1" rIns="91425" wrap="square" tIns="45700">
            <a:normAutofit/>
          </a:bodyPr>
          <a:lstStyle/>
          <a:p>
            <a:pPr indent="-305435" lvl="0" marL="305435" rtl="0" algn="l">
              <a:lnSpc>
                <a:spcPct val="110000"/>
              </a:lnSpc>
              <a:spcBef>
                <a:spcPts val="0"/>
              </a:spcBef>
              <a:spcAft>
                <a:spcPts val="0"/>
              </a:spcAft>
              <a:buSzPts val="1840"/>
              <a:buChar char="◼"/>
            </a:pPr>
            <a:r>
              <a:rPr lang="en-US" sz="2000">
                <a:solidFill>
                  <a:srgbClr val="0F0F0F"/>
                </a:solidFill>
                <a:latin typeface="Times New Roman"/>
                <a:ea typeface="Times New Roman"/>
                <a:cs typeface="Times New Roman"/>
                <a:sym typeface="Times New Roman"/>
              </a:rPr>
              <a:t>A system approach for keylogger detection and security implementation involves a structured methodology to address the challenge comprehensively. Here's a breakdown of the system approach</a:t>
            </a:r>
            <a:endParaRPr/>
          </a:p>
          <a:p>
            <a:pPr indent="-305435" lvl="0" marL="305435" rtl="0" algn="l">
              <a:lnSpc>
                <a:spcPct val="100000"/>
              </a:lnSpc>
              <a:spcBef>
                <a:spcPts val="1000"/>
              </a:spcBef>
              <a:spcAft>
                <a:spcPts val="0"/>
              </a:spcAft>
              <a:buSzPts val="1840"/>
              <a:buChar char="◼"/>
            </a:pPr>
            <a:r>
              <a:rPr b="1" lang="en-US" sz="2000">
                <a:solidFill>
                  <a:srgbClr val="262626"/>
                </a:solidFill>
                <a:latin typeface="Times New Roman"/>
                <a:ea typeface="Times New Roman"/>
                <a:cs typeface="Times New Roman"/>
                <a:sym typeface="Times New Roman"/>
              </a:rPr>
              <a:t>Hardware vs Software Keyloggers   </a:t>
            </a:r>
            <a:endParaRPr/>
          </a:p>
          <a:p>
            <a:pPr indent="0" lvl="0" marL="0" rtl="0" algn="l">
              <a:lnSpc>
                <a:spcPct val="100000"/>
              </a:lnSpc>
              <a:spcBef>
                <a:spcPts val="1000"/>
              </a:spcBef>
              <a:spcAft>
                <a:spcPts val="0"/>
              </a:spcAft>
              <a:buSzPts val="1840"/>
              <a:buNone/>
            </a:pPr>
            <a:r>
              <a:rPr lang="en-US" sz="2000">
                <a:solidFill>
                  <a:srgbClr val="262626"/>
                </a:solidFill>
                <a:latin typeface="Times New Roman"/>
                <a:ea typeface="Times New Roman"/>
                <a:cs typeface="Times New Roman"/>
                <a:sym typeface="Times New Roman"/>
              </a:rPr>
              <a:t>       Hardware keyloggers are physical devices attached to the keyboard cable that record keystrokes. These are less common today due to the ease of software implementation.</a:t>
            </a:r>
            <a:endParaRPr/>
          </a:p>
          <a:p>
            <a:pPr indent="0" lvl="0" marL="0" rtl="0" algn="l">
              <a:lnSpc>
                <a:spcPct val="110000"/>
              </a:lnSpc>
              <a:spcBef>
                <a:spcPts val="1000"/>
              </a:spcBef>
              <a:spcAft>
                <a:spcPts val="0"/>
              </a:spcAft>
              <a:buSzPts val="1840"/>
              <a:buNone/>
            </a:pPr>
            <a:r>
              <a:rPr lang="en-US" sz="2000">
                <a:solidFill>
                  <a:srgbClr val="262626"/>
                </a:solidFill>
                <a:latin typeface="Times New Roman"/>
                <a:ea typeface="Times New Roman"/>
                <a:cs typeface="Times New Roman"/>
                <a:sym typeface="Times New Roman"/>
              </a:rPr>
              <a:t>       Software keyloggers are programs installed on a computer that monitor and record keystrokes.</a:t>
            </a:r>
            <a:endParaRPr/>
          </a:p>
          <a:p>
            <a:pPr indent="-306000" lvl="0" marL="306000" rtl="0" algn="l">
              <a:lnSpc>
                <a:spcPct val="110000"/>
              </a:lnSpc>
              <a:spcBef>
                <a:spcPts val="620"/>
              </a:spcBef>
              <a:spcAft>
                <a:spcPts val="0"/>
              </a:spcAft>
              <a:buSzPts val="1840"/>
              <a:buChar char="◼"/>
            </a:pPr>
            <a:r>
              <a:rPr b="1" lang="en-US" sz="2000">
                <a:solidFill>
                  <a:srgbClr val="0F0F0F"/>
                </a:solidFill>
                <a:latin typeface="Times New Roman"/>
                <a:ea typeface="Times New Roman"/>
                <a:cs typeface="Times New Roman"/>
                <a:sym typeface="Times New Roman"/>
              </a:rPr>
              <a:t>Technology Selection</a:t>
            </a:r>
            <a:r>
              <a:rPr lang="en-US" sz="2000">
                <a:solidFill>
                  <a:srgbClr val="0F0F0F"/>
                </a:solidFill>
                <a:latin typeface="Times New Roman"/>
                <a:ea typeface="Times New Roman"/>
                <a:cs typeface="Times New Roman"/>
                <a:sym typeface="Times New Roman"/>
              </a:rPr>
              <a:t>:</a:t>
            </a:r>
            <a:endParaRPr sz="2000">
              <a:latin typeface="Times New Roman"/>
              <a:ea typeface="Times New Roman"/>
              <a:cs typeface="Times New Roman"/>
              <a:sym typeface="Times New Roman"/>
            </a:endParaRPr>
          </a:p>
          <a:p>
            <a:pPr indent="0" lvl="0" marL="0" rtl="0" algn="l">
              <a:lnSpc>
                <a:spcPct val="110000"/>
              </a:lnSpc>
              <a:spcBef>
                <a:spcPts val="1000"/>
              </a:spcBef>
              <a:spcAft>
                <a:spcPts val="0"/>
              </a:spcAft>
              <a:buSzPts val="1840"/>
              <a:buNone/>
            </a:pPr>
            <a:r>
              <a:rPr lang="en-US" sz="2000">
                <a:solidFill>
                  <a:srgbClr val="0F0F0F"/>
                </a:solidFill>
                <a:latin typeface="Times New Roman"/>
                <a:ea typeface="Times New Roman"/>
                <a:cs typeface="Times New Roman"/>
                <a:sym typeface="Times New Roman"/>
              </a:rPr>
              <a:t>          Evaluate available technologies for keylogger detection, endpoint security, network monitoring, and incident response.Choose solutions that meet the organization's requirements for accuracy, scalability, and ease of integration.</a:t>
            </a:r>
            <a:endParaRPr sz="2000">
              <a:latin typeface="Times New Roman"/>
              <a:ea typeface="Times New Roman"/>
              <a:cs typeface="Times New Roman"/>
              <a:sym typeface="Times New Roman"/>
            </a:endParaRPr>
          </a:p>
          <a:p>
            <a:pPr indent="-188595" lvl="0" marL="305435" rtl="0" algn="l">
              <a:lnSpc>
                <a:spcPct val="110000"/>
              </a:lnSpc>
              <a:spcBef>
                <a:spcPts val="1000"/>
              </a:spcBef>
              <a:spcAft>
                <a:spcPts val="0"/>
              </a:spcAft>
              <a:buSzPts val="1840"/>
              <a:buNone/>
            </a:pPr>
            <a:r>
              <a:t/>
            </a:r>
            <a:endParaRPr sz="2000">
              <a:solidFill>
                <a:srgbClr val="262626"/>
              </a:solidFill>
              <a:latin typeface="Times New Roman"/>
              <a:ea typeface="Times New Roman"/>
              <a:cs typeface="Times New Roman"/>
              <a:sym typeface="Times New Roman"/>
            </a:endParaRPr>
          </a:p>
        </p:txBody>
      </p:sp>
      <p:sp>
        <p:nvSpPr>
          <p:cNvPr id="142" name="Google Shape;142;p18"/>
          <p:cNvSpPr txBox="1"/>
          <p:nvPr>
            <p:ph type="title"/>
          </p:nvPr>
        </p:nvSpPr>
        <p:spPr>
          <a:xfrm>
            <a:off x="581025" y="701674"/>
            <a:ext cx="11029800" cy="5301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3959"/>
              <a:buFont typeface="Times New Roman"/>
              <a:buNone/>
            </a:pPr>
            <a:r>
              <a:rPr b="1" lang="en-US" sz="3959">
                <a:solidFill>
                  <a:schemeClr val="accent1"/>
                </a:solidFill>
                <a:latin typeface="Times New Roman"/>
                <a:ea typeface="Times New Roman"/>
                <a:cs typeface="Times New Roman"/>
                <a:sym typeface="Times New Roman"/>
              </a:rPr>
              <a:t>SYSTEM  APPROACH</a:t>
            </a:r>
            <a:endParaRPr sz="3959">
              <a:solidFill>
                <a:schemeClr val="accent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9"/>
          <p:cNvSpPr txBox="1"/>
          <p:nvPr>
            <p:ph idx="1" type="body"/>
          </p:nvPr>
        </p:nvSpPr>
        <p:spPr>
          <a:xfrm>
            <a:off x="504909" y="785812"/>
            <a:ext cx="11182200" cy="5615100"/>
          </a:xfrm>
          <a:prstGeom prst="rect">
            <a:avLst/>
          </a:prstGeom>
          <a:noFill/>
          <a:ln>
            <a:noFill/>
          </a:ln>
        </p:spPr>
        <p:txBody>
          <a:bodyPr anchorCtr="0" anchor="ctr" bIns="45700" lIns="91425" spcFirstLastPara="1" rIns="91425" wrap="square" tIns="45700">
            <a:normAutofit/>
          </a:bodyPr>
          <a:lstStyle/>
          <a:p>
            <a:pPr indent="-306000" lvl="0" marL="306000" rtl="0" algn="l">
              <a:lnSpc>
                <a:spcPct val="100000"/>
              </a:lnSpc>
              <a:spcBef>
                <a:spcPts val="0"/>
              </a:spcBef>
              <a:spcAft>
                <a:spcPts val="0"/>
              </a:spcAft>
              <a:buSzPts val="1840"/>
              <a:buChar char="◼"/>
            </a:pPr>
            <a:r>
              <a:rPr b="1" lang="en-US" sz="2000">
                <a:solidFill>
                  <a:srgbClr val="0F0F0F"/>
                </a:solidFill>
                <a:latin typeface="Times New Roman"/>
                <a:ea typeface="Times New Roman"/>
                <a:cs typeface="Times New Roman"/>
                <a:sym typeface="Times New Roman"/>
              </a:rPr>
              <a:t>Implementation:</a:t>
            </a:r>
            <a:endParaRPr b="1" sz="2000">
              <a:latin typeface="Times New Roman"/>
              <a:ea typeface="Times New Roman"/>
              <a:cs typeface="Times New Roman"/>
              <a:sym typeface="Times New Roman"/>
            </a:endParaRPr>
          </a:p>
          <a:p>
            <a:pPr indent="0" lvl="0" marL="0" rtl="0" algn="l">
              <a:lnSpc>
                <a:spcPct val="90000"/>
              </a:lnSpc>
              <a:spcBef>
                <a:spcPts val="1000"/>
              </a:spcBef>
              <a:spcAft>
                <a:spcPts val="0"/>
              </a:spcAft>
              <a:buSzPts val="1840"/>
              <a:buNone/>
            </a:pPr>
            <a:r>
              <a:rPr lang="en-US" sz="2000">
                <a:solidFill>
                  <a:srgbClr val="0F0F0F"/>
                </a:solidFill>
                <a:latin typeface="Times New Roman"/>
                <a:ea typeface="Times New Roman"/>
                <a:cs typeface="Times New Roman"/>
                <a:sym typeface="Times New Roman"/>
              </a:rPr>
              <a:t>      Deploy selected technologies according to the defined architecture and implementation plan. </a:t>
            </a:r>
            <a:endParaRPr sz="2000">
              <a:latin typeface="Times New Roman"/>
              <a:ea typeface="Times New Roman"/>
              <a:cs typeface="Times New Roman"/>
              <a:sym typeface="Times New Roman"/>
            </a:endParaRPr>
          </a:p>
          <a:p>
            <a:pPr indent="0" lvl="0" marL="0" rtl="0" algn="l">
              <a:lnSpc>
                <a:spcPct val="90000"/>
              </a:lnSpc>
              <a:spcBef>
                <a:spcPts val="1000"/>
              </a:spcBef>
              <a:spcAft>
                <a:spcPts val="0"/>
              </a:spcAft>
              <a:buSzPts val="1840"/>
              <a:buNone/>
            </a:pPr>
            <a:r>
              <a:rPr lang="en-US" sz="2000">
                <a:solidFill>
                  <a:srgbClr val="0F0F0F"/>
                </a:solidFill>
                <a:latin typeface="Times New Roman"/>
                <a:ea typeface="Times New Roman"/>
                <a:cs typeface="Times New Roman"/>
                <a:sym typeface="Times New Roman"/>
              </a:rPr>
              <a:t>Configure systems for real-time monitoring, threat detection, and incident response.</a:t>
            </a:r>
            <a:endParaRPr/>
          </a:p>
          <a:p>
            <a:pPr indent="0" lvl="0" marL="0" rtl="0" algn="l">
              <a:lnSpc>
                <a:spcPct val="90000"/>
              </a:lnSpc>
              <a:spcBef>
                <a:spcPts val="1000"/>
              </a:spcBef>
              <a:spcAft>
                <a:spcPts val="0"/>
              </a:spcAft>
              <a:buSzPts val="1840"/>
              <a:buNone/>
            </a:pPr>
            <a:r>
              <a:t/>
            </a:r>
            <a:endParaRPr sz="2000">
              <a:latin typeface="Times New Roman"/>
              <a:ea typeface="Times New Roman"/>
              <a:cs typeface="Times New Roman"/>
              <a:sym typeface="Times New Roman"/>
            </a:endParaRPr>
          </a:p>
          <a:p>
            <a:pPr indent="-306000" lvl="0" marL="306000" rtl="0" algn="l">
              <a:lnSpc>
                <a:spcPct val="100000"/>
              </a:lnSpc>
              <a:spcBef>
                <a:spcPts val="620"/>
              </a:spcBef>
              <a:spcAft>
                <a:spcPts val="0"/>
              </a:spcAft>
              <a:buSzPts val="1840"/>
              <a:buChar char="◼"/>
            </a:pPr>
            <a:r>
              <a:rPr b="1" lang="en-US" sz="2000">
                <a:solidFill>
                  <a:srgbClr val="0F0F0F"/>
                </a:solidFill>
                <a:latin typeface="Times New Roman"/>
                <a:ea typeface="Times New Roman"/>
                <a:cs typeface="Times New Roman"/>
                <a:sym typeface="Times New Roman"/>
              </a:rPr>
              <a:t>Testing and Validation:</a:t>
            </a:r>
            <a:endParaRPr b="1" sz="2000">
              <a:latin typeface="Times New Roman"/>
              <a:ea typeface="Times New Roman"/>
              <a:cs typeface="Times New Roman"/>
              <a:sym typeface="Times New Roman"/>
            </a:endParaRPr>
          </a:p>
          <a:p>
            <a:pPr indent="0" lvl="0" marL="0" rtl="0" algn="l">
              <a:lnSpc>
                <a:spcPct val="90000"/>
              </a:lnSpc>
              <a:spcBef>
                <a:spcPts val="1000"/>
              </a:spcBef>
              <a:spcAft>
                <a:spcPts val="0"/>
              </a:spcAft>
              <a:buSzPts val="1840"/>
              <a:buNone/>
            </a:pPr>
            <a:r>
              <a:rPr lang="en-US" sz="2000">
                <a:solidFill>
                  <a:srgbClr val="0F0F0F"/>
                </a:solidFill>
                <a:latin typeface="Times New Roman"/>
                <a:ea typeface="Times New Roman"/>
                <a:cs typeface="Times New Roman"/>
                <a:sym typeface="Times New Roman"/>
              </a:rPr>
              <a:t>      Conduct comprehensive testing to validate the effectiveness of the security solution.</a:t>
            </a:r>
            <a:endParaRPr sz="2000">
              <a:latin typeface="Times New Roman"/>
              <a:ea typeface="Times New Roman"/>
              <a:cs typeface="Times New Roman"/>
              <a:sym typeface="Times New Roman"/>
            </a:endParaRPr>
          </a:p>
          <a:p>
            <a:pPr indent="0" lvl="0" marL="0" rtl="0" algn="l">
              <a:lnSpc>
                <a:spcPct val="90000"/>
              </a:lnSpc>
              <a:spcBef>
                <a:spcPts val="1000"/>
              </a:spcBef>
              <a:spcAft>
                <a:spcPts val="0"/>
              </a:spcAft>
              <a:buSzPts val="1840"/>
              <a:buNone/>
            </a:pPr>
            <a:r>
              <a:rPr lang="en-US" sz="2000">
                <a:solidFill>
                  <a:srgbClr val="0F0F0F"/>
                </a:solidFill>
                <a:latin typeface="Times New Roman"/>
                <a:ea typeface="Times New Roman"/>
                <a:cs typeface="Times New Roman"/>
                <a:sym typeface="Times New Roman"/>
              </a:rPr>
              <a:t>Perform penetration testing and simulation exercises to identify weaknesses and vulnerabilities</a:t>
            </a:r>
            <a:r>
              <a:rPr lang="en-US" sz="2000">
                <a:solidFill>
                  <a:srgbClr val="0F0F0F"/>
                </a:solidFill>
                <a:latin typeface="Calibri"/>
                <a:ea typeface="Calibri"/>
                <a:cs typeface="Calibri"/>
                <a:sym typeface="Calibri"/>
              </a:rPr>
              <a:t>.</a:t>
            </a:r>
            <a:endParaRPr/>
          </a:p>
          <a:p>
            <a:pPr indent="0" lvl="0" marL="0" rtl="0" algn="l">
              <a:lnSpc>
                <a:spcPct val="90000"/>
              </a:lnSpc>
              <a:spcBef>
                <a:spcPts val="1000"/>
              </a:spcBef>
              <a:spcAft>
                <a:spcPts val="0"/>
              </a:spcAft>
              <a:buSzPts val="1840"/>
              <a:buNone/>
            </a:pPr>
            <a:r>
              <a:t/>
            </a:r>
            <a:endParaRPr sz="2000">
              <a:solidFill>
                <a:srgbClr val="0F0F0F"/>
              </a:solidFill>
              <a:latin typeface="Calibri"/>
              <a:ea typeface="Calibri"/>
              <a:cs typeface="Calibri"/>
              <a:sym typeface="Calibri"/>
            </a:endParaRPr>
          </a:p>
          <a:p>
            <a:pPr indent="-306000" lvl="0" marL="306000" rtl="0" algn="l">
              <a:lnSpc>
                <a:spcPct val="90000"/>
              </a:lnSpc>
              <a:spcBef>
                <a:spcPts val="1000"/>
              </a:spcBef>
              <a:spcAft>
                <a:spcPts val="0"/>
              </a:spcAft>
              <a:buSzPts val="1840"/>
              <a:buChar char="◼"/>
            </a:pPr>
            <a:r>
              <a:rPr lang="en-US" sz="2000">
                <a:solidFill>
                  <a:srgbClr val="262626"/>
                </a:solidFill>
                <a:latin typeface="Times New Roman"/>
                <a:ea typeface="Times New Roman"/>
                <a:cs typeface="Times New Roman"/>
                <a:sym typeface="Times New Roman"/>
              </a:rPr>
              <a:t>  Keyloggers can be written in various programming languages like C++, Python, or Java.</a:t>
            </a:r>
            <a:endParaRPr/>
          </a:p>
          <a:p>
            <a:pPr indent="0" lvl="0" marL="0" rtl="0" algn="l">
              <a:lnSpc>
                <a:spcPct val="90000"/>
              </a:lnSpc>
              <a:spcBef>
                <a:spcPts val="1000"/>
              </a:spcBef>
              <a:spcAft>
                <a:spcPts val="0"/>
              </a:spcAft>
              <a:buSzPts val="1840"/>
              <a:buNone/>
            </a:pPr>
            <a:r>
              <a:t/>
            </a:r>
            <a:endParaRPr sz="2000">
              <a:solidFill>
                <a:srgbClr val="262626"/>
              </a:solidFill>
              <a:latin typeface="Times New Roman"/>
              <a:ea typeface="Times New Roman"/>
              <a:cs typeface="Times New Roman"/>
              <a:sym typeface="Times New Roman"/>
            </a:endParaRPr>
          </a:p>
          <a:p>
            <a:pPr indent="-306000" lvl="0" marL="306000" rtl="0" algn="l">
              <a:lnSpc>
                <a:spcPct val="90000"/>
              </a:lnSpc>
              <a:spcBef>
                <a:spcPts val="1000"/>
              </a:spcBef>
              <a:spcAft>
                <a:spcPts val="0"/>
              </a:spcAft>
              <a:buSzPts val="1840"/>
              <a:buChar char="◼"/>
            </a:pPr>
            <a:r>
              <a:rPr b="1" lang="en-US" sz="2000">
                <a:solidFill>
                  <a:srgbClr val="262626"/>
                </a:solidFill>
                <a:latin typeface="Times New Roman"/>
                <a:ea typeface="Times New Roman"/>
                <a:cs typeface="Times New Roman"/>
                <a:sym typeface="Times New Roman"/>
              </a:rPr>
              <a:t>Functionality</a:t>
            </a:r>
            <a:endParaRPr/>
          </a:p>
          <a:p>
            <a:pPr indent="0" lvl="0" marL="0" rtl="0" algn="l">
              <a:lnSpc>
                <a:spcPct val="90000"/>
              </a:lnSpc>
              <a:spcBef>
                <a:spcPts val="1000"/>
              </a:spcBef>
              <a:spcAft>
                <a:spcPts val="0"/>
              </a:spcAft>
              <a:buSzPts val="1840"/>
              <a:buNone/>
            </a:pPr>
            <a:r>
              <a:rPr lang="en-US" sz="2000">
                <a:solidFill>
                  <a:srgbClr val="262626"/>
                </a:solidFill>
                <a:latin typeface="Times New Roman"/>
                <a:ea typeface="Times New Roman"/>
                <a:cs typeface="Times New Roman"/>
                <a:sym typeface="Times New Roman"/>
              </a:rPr>
              <a:t>      Keyloggers can record keystrokes, timestamps, and even screenshots.They may be programmed to transmit stolen data over the internet.</a:t>
            </a:r>
            <a:endParaRPr sz="2000">
              <a:solidFill>
                <a:srgbClr val="262626"/>
              </a:solidFill>
              <a:latin typeface="Times New Roman"/>
              <a:ea typeface="Times New Roman"/>
              <a:cs typeface="Times New Roman"/>
              <a:sym typeface="Times New Roman"/>
            </a:endParaRPr>
          </a:p>
          <a:p>
            <a:pPr indent="0" lvl="0" marL="0" rtl="0" algn="l">
              <a:lnSpc>
                <a:spcPct val="100000"/>
              </a:lnSpc>
              <a:spcBef>
                <a:spcPts val="1080"/>
              </a:spcBef>
              <a:spcAft>
                <a:spcPts val="0"/>
              </a:spcAft>
              <a:buSzPts val="2208"/>
              <a:buNone/>
            </a:pPr>
            <a:r>
              <a:t/>
            </a: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0"/>
          <p:cNvSpPr txBox="1"/>
          <p:nvPr>
            <p:ph idx="1" type="body"/>
          </p:nvPr>
        </p:nvSpPr>
        <p:spPr>
          <a:xfrm>
            <a:off x="581192" y="1302025"/>
            <a:ext cx="11029500" cy="5141700"/>
          </a:xfrm>
          <a:prstGeom prst="rect">
            <a:avLst/>
          </a:prstGeom>
          <a:noFill/>
          <a:ln>
            <a:noFill/>
          </a:ln>
        </p:spPr>
        <p:txBody>
          <a:bodyPr anchorCtr="0" anchor="ctr" bIns="45700" lIns="91425" spcFirstLastPara="1" rIns="91425" wrap="square" tIns="45700">
            <a:normAutofit/>
          </a:bodyPr>
          <a:lstStyle/>
          <a:p>
            <a:pPr indent="-305435" lvl="0" marL="305435" rtl="0" algn="l">
              <a:lnSpc>
                <a:spcPct val="110000"/>
              </a:lnSpc>
              <a:spcBef>
                <a:spcPts val="0"/>
              </a:spcBef>
              <a:spcAft>
                <a:spcPts val="0"/>
              </a:spcAft>
              <a:buSzPts val="1840"/>
              <a:buChar char="◼"/>
            </a:pPr>
            <a:r>
              <a:rPr b="1" lang="en-US" sz="2000">
                <a:solidFill>
                  <a:srgbClr val="000000"/>
                </a:solidFill>
                <a:latin typeface="Times New Roman"/>
                <a:ea typeface="Times New Roman"/>
                <a:cs typeface="Times New Roman"/>
                <a:sym typeface="Times New Roman"/>
              </a:rPr>
              <a:t>Keylogger Detection</a:t>
            </a:r>
            <a:endParaRPr/>
          </a:p>
          <a:p>
            <a:pPr indent="-305435" lvl="0" marL="305435" rtl="0" algn="l">
              <a:lnSpc>
                <a:spcPct val="110000"/>
              </a:lnSpc>
              <a:spcBef>
                <a:spcPts val="1000"/>
              </a:spcBef>
              <a:spcAft>
                <a:spcPts val="0"/>
              </a:spcAft>
              <a:buSzPts val="1840"/>
              <a:buChar char="◼"/>
            </a:pPr>
            <a:r>
              <a:rPr b="1" lang="en-US" sz="2000">
                <a:solidFill>
                  <a:srgbClr val="000000"/>
                </a:solidFill>
                <a:latin typeface="Times New Roman"/>
                <a:ea typeface="Times New Roman"/>
                <a:cs typeface="Times New Roman"/>
                <a:sym typeface="Times New Roman"/>
              </a:rPr>
              <a:t>Real time Monitoring</a:t>
            </a:r>
            <a:endParaRPr/>
          </a:p>
          <a:p>
            <a:pPr indent="-305435" lvl="0" marL="305435" rtl="0" algn="l">
              <a:lnSpc>
                <a:spcPct val="110000"/>
              </a:lnSpc>
              <a:spcBef>
                <a:spcPts val="1000"/>
              </a:spcBef>
              <a:spcAft>
                <a:spcPts val="0"/>
              </a:spcAft>
              <a:buSzPts val="1840"/>
              <a:buChar char="◼"/>
            </a:pPr>
            <a:r>
              <a:rPr b="1" lang="en-US" sz="2000">
                <a:solidFill>
                  <a:srgbClr val="000000"/>
                </a:solidFill>
                <a:latin typeface="Times New Roman"/>
                <a:ea typeface="Times New Roman"/>
                <a:cs typeface="Times New Roman"/>
                <a:sym typeface="Times New Roman"/>
              </a:rPr>
              <a:t>Anamoly Detection</a:t>
            </a:r>
            <a:endParaRPr/>
          </a:p>
          <a:p>
            <a:pPr indent="-305435" lvl="0" marL="305435" rtl="0" algn="l">
              <a:lnSpc>
                <a:spcPct val="110000"/>
              </a:lnSpc>
              <a:spcBef>
                <a:spcPts val="1000"/>
              </a:spcBef>
              <a:spcAft>
                <a:spcPts val="0"/>
              </a:spcAft>
              <a:buSzPts val="1840"/>
              <a:buChar char="◼"/>
            </a:pPr>
            <a:r>
              <a:rPr b="1" lang="en-US" sz="2000">
                <a:solidFill>
                  <a:srgbClr val="000000"/>
                </a:solidFill>
                <a:latin typeface="Times New Roman"/>
                <a:ea typeface="Times New Roman"/>
                <a:cs typeface="Times New Roman"/>
                <a:sym typeface="Times New Roman"/>
              </a:rPr>
              <a:t>Incident Response</a:t>
            </a:r>
            <a:endParaRPr/>
          </a:p>
          <a:p>
            <a:pPr indent="-305435" lvl="0" marL="305435" rtl="0" algn="l">
              <a:lnSpc>
                <a:spcPct val="110000"/>
              </a:lnSpc>
              <a:spcBef>
                <a:spcPts val="1000"/>
              </a:spcBef>
              <a:spcAft>
                <a:spcPts val="0"/>
              </a:spcAft>
              <a:buSzPts val="1840"/>
              <a:buChar char="◼"/>
            </a:pPr>
            <a:r>
              <a:rPr b="1" lang="en-US" sz="2000">
                <a:solidFill>
                  <a:srgbClr val="000000"/>
                </a:solidFill>
                <a:latin typeface="Times New Roman"/>
                <a:ea typeface="Times New Roman"/>
                <a:cs typeface="Times New Roman"/>
                <a:sym typeface="Times New Roman"/>
              </a:rPr>
              <a:t>User Education and Training</a:t>
            </a:r>
            <a:endParaRPr/>
          </a:p>
          <a:p>
            <a:pPr indent="-305435" lvl="0" marL="305435" rtl="0" algn="l">
              <a:lnSpc>
                <a:spcPct val="110000"/>
              </a:lnSpc>
              <a:spcBef>
                <a:spcPts val="1000"/>
              </a:spcBef>
              <a:spcAft>
                <a:spcPts val="0"/>
              </a:spcAft>
              <a:buSzPts val="1840"/>
              <a:buChar char="◼"/>
            </a:pPr>
            <a:r>
              <a:rPr b="1" lang="en-US" sz="2000">
                <a:solidFill>
                  <a:srgbClr val="000000"/>
                </a:solidFill>
                <a:latin typeface="Times New Roman"/>
                <a:ea typeface="Times New Roman"/>
                <a:cs typeface="Times New Roman"/>
                <a:sym typeface="Times New Roman"/>
              </a:rPr>
              <a:t>Scalability and Performance</a:t>
            </a:r>
            <a:endParaRPr/>
          </a:p>
          <a:p>
            <a:pPr indent="-305435" lvl="0" marL="305435" rtl="0" algn="l">
              <a:lnSpc>
                <a:spcPct val="110000"/>
              </a:lnSpc>
              <a:spcBef>
                <a:spcPts val="1000"/>
              </a:spcBef>
              <a:spcAft>
                <a:spcPts val="0"/>
              </a:spcAft>
              <a:buSzPts val="1840"/>
              <a:buChar char="◼"/>
            </a:pPr>
            <a:r>
              <a:rPr b="1" lang="en-US" sz="2000">
                <a:solidFill>
                  <a:srgbClr val="000000"/>
                </a:solidFill>
                <a:latin typeface="Times New Roman"/>
                <a:ea typeface="Times New Roman"/>
                <a:cs typeface="Times New Roman"/>
                <a:sym typeface="Times New Roman"/>
              </a:rPr>
              <a:t>Security</a:t>
            </a:r>
            <a:endParaRPr/>
          </a:p>
          <a:p>
            <a:pPr indent="-305435" lvl="0" marL="305435" rtl="0" algn="l">
              <a:lnSpc>
                <a:spcPct val="110000"/>
              </a:lnSpc>
              <a:spcBef>
                <a:spcPts val="1000"/>
              </a:spcBef>
              <a:spcAft>
                <a:spcPts val="0"/>
              </a:spcAft>
              <a:buSzPts val="1840"/>
              <a:buChar char="◼"/>
            </a:pPr>
            <a:r>
              <a:rPr b="1" lang="en-US" sz="2000">
                <a:solidFill>
                  <a:srgbClr val="000000"/>
                </a:solidFill>
                <a:latin typeface="Times New Roman"/>
                <a:ea typeface="Times New Roman"/>
                <a:cs typeface="Times New Roman"/>
                <a:sym typeface="Times New Roman"/>
              </a:rPr>
              <a:t>Regulatory compliance</a:t>
            </a:r>
            <a:endParaRPr/>
          </a:p>
          <a:p>
            <a:pPr indent="-188595" lvl="0" marL="305435" rtl="0" algn="l">
              <a:lnSpc>
                <a:spcPct val="110000"/>
              </a:lnSpc>
              <a:spcBef>
                <a:spcPts val="1000"/>
              </a:spcBef>
              <a:spcAft>
                <a:spcPts val="0"/>
              </a:spcAft>
              <a:buSzPts val="1840"/>
              <a:buNone/>
            </a:pPr>
            <a:r>
              <a:t/>
            </a:r>
            <a:endParaRPr sz="2000"/>
          </a:p>
        </p:txBody>
      </p:sp>
      <p:sp>
        <p:nvSpPr>
          <p:cNvPr id="153" name="Google Shape;153;p20"/>
          <p:cNvSpPr txBox="1"/>
          <p:nvPr>
            <p:ph type="title"/>
          </p:nvPr>
        </p:nvSpPr>
        <p:spPr>
          <a:xfrm>
            <a:off x="581192" y="1036877"/>
            <a:ext cx="11029500" cy="530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accent1"/>
              </a:buClr>
              <a:buSzPts val="4000"/>
              <a:buFont typeface="Times New Roman"/>
              <a:buNone/>
            </a:pPr>
            <a:r>
              <a:rPr b="1" lang="en-US" sz="4000">
                <a:solidFill>
                  <a:schemeClr val="accent1"/>
                </a:solidFill>
                <a:latin typeface="Times New Roman"/>
                <a:ea typeface="Times New Roman"/>
                <a:cs typeface="Times New Roman"/>
                <a:sym typeface="Times New Roman"/>
              </a:rPr>
              <a:t>SYSTEM REQUIREMENTS</a:t>
            </a:r>
            <a:endParaRPr b="1" sz="40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1"/>
          <p:cNvSpPr txBox="1"/>
          <p:nvPr>
            <p:ph idx="1" type="body"/>
          </p:nvPr>
        </p:nvSpPr>
        <p:spPr>
          <a:xfrm>
            <a:off x="714375" y="1328738"/>
            <a:ext cx="10625100" cy="5159700"/>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1840"/>
              <a:buNone/>
            </a:pPr>
            <a:r>
              <a:rPr b="1" lang="en-US" sz="2000">
                <a:solidFill>
                  <a:srgbClr val="262626"/>
                </a:solidFill>
                <a:latin typeface="Times New Roman"/>
                <a:ea typeface="Times New Roman"/>
                <a:cs typeface="Times New Roman"/>
                <a:sym typeface="Times New Roman"/>
              </a:rPr>
              <a:t>Python Libraries:</a:t>
            </a:r>
            <a:endParaRPr/>
          </a:p>
          <a:p>
            <a:pPr indent="-305435" lvl="0" marL="305435" rtl="0" algn="l">
              <a:lnSpc>
                <a:spcPct val="110000"/>
              </a:lnSpc>
              <a:spcBef>
                <a:spcPts val="1000"/>
              </a:spcBef>
              <a:spcAft>
                <a:spcPts val="0"/>
              </a:spcAft>
              <a:buSzPts val="1840"/>
              <a:buChar char="◼"/>
            </a:pPr>
            <a:r>
              <a:rPr lang="en-US" sz="2000">
                <a:solidFill>
                  <a:srgbClr val="262626"/>
                </a:solidFill>
                <a:latin typeface="Times New Roman"/>
                <a:ea typeface="Times New Roman"/>
                <a:cs typeface="Times New Roman"/>
                <a:sym typeface="Times New Roman"/>
              </a:rPr>
              <a:t>Scikit-learn: For implementing machine learning algorithms for anomaly detection and behavior analysis.</a:t>
            </a:r>
            <a:endParaRPr/>
          </a:p>
          <a:p>
            <a:pPr indent="-305435" lvl="0" marL="305435" rtl="0" algn="l">
              <a:lnSpc>
                <a:spcPct val="110000"/>
              </a:lnSpc>
              <a:spcBef>
                <a:spcPts val="1000"/>
              </a:spcBef>
              <a:spcAft>
                <a:spcPts val="0"/>
              </a:spcAft>
              <a:buSzPts val="1840"/>
              <a:buChar char="◼"/>
            </a:pPr>
            <a:r>
              <a:rPr lang="en-US" sz="2000">
                <a:solidFill>
                  <a:srgbClr val="262626"/>
                </a:solidFill>
                <a:latin typeface="Times New Roman"/>
                <a:ea typeface="Times New Roman"/>
                <a:cs typeface="Times New Roman"/>
                <a:sym typeface="Times New Roman"/>
              </a:rPr>
              <a:t>TensorFlow or PyTorch: For developing deep learning models for advanced threat detection.</a:t>
            </a:r>
            <a:endParaRPr/>
          </a:p>
          <a:p>
            <a:pPr indent="-305435" lvl="0" marL="305435" rtl="0" algn="l">
              <a:lnSpc>
                <a:spcPct val="110000"/>
              </a:lnSpc>
              <a:spcBef>
                <a:spcPts val="1000"/>
              </a:spcBef>
              <a:spcAft>
                <a:spcPts val="0"/>
              </a:spcAft>
              <a:buSzPts val="1840"/>
              <a:buChar char="◼"/>
            </a:pPr>
            <a:r>
              <a:rPr lang="en-US" sz="2000">
                <a:solidFill>
                  <a:srgbClr val="262626"/>
                </a:solidFill>
                <a:latin typeface="Times New Roman"/>
                <a:ea typeface="Times New Roman"/>
                <a:cs typeface="Times New Roman"/>
                <a:sym typeface="Times New Roman"/>
              </a:rPr>
              <a:t>Pandas: For data manipulation and analysis.</a:t>
            </a:r>
            <a:endParaRPr/>
          </a:p>
          <a:p>
            <a:pPr indent="-305435" lvl="0" marL="305435" rtl="0" algn="l">
              <a:lnSpc>
                <a:spcPct val="110000"/>
              </a:lnSpc>
              <a:spcBef>
                <a:spcPts val="1000"/>
              </a:spcBef>
              <a:spcAft>
                <a:spcPts val="0"/>
              </a:spcAft>
              <a:buSzPts val="1840"/>
              <a:buChar char="◼"/>
            </a:pPr>
            <a:r>
              <a:rPr lang="en-US" sz="2000">
                <a:solidFill>
                  <a:srgbClr val="262626"/>
                </a:solidFill>
                <a:latin typeface="Times New Roman"/>
                <a:ea typeface="Times New Roman"/>
                <a:cs typeface="Times New Roman"/>
                <a:sym typeface="Times New Roman"/>
              </a:rPr>
              <a:t>NumPy: For numerical computations.</a:t>
            </a:r>
            <a:endParaRPr/>
          </a:p>
          <a:p>
            <a:pPr indent="0" lvl="0" marL="0" rtl="0" algn="l">
              <a:lnSpc>
                <a:spcPct val="110000"/>
              </a:lnSpc>
              <a:spcBef>
                <a:spcPts val="1000"/>
              </a:spcBef>
              <a:spcAft>
                <a:spcPts val="0"/>
              </a:spcAft>
              <a:buSzPts val="1840"/>
              <a:buNone/>
            </a:pPr>
            <a:r>
              <a:rPr b="1" lang="en-US" sz="2000">
                <a:solidFill>
                  <a:srgbClr val="262626"/>
                </a:solidFill>
                <a:latin typeface="Times New Roman"/>
                <a:ea typeface="Times New Roman"/>
                <a:cs typeface="Times New Roman"/>
                <a:sym typeface="Times New Roman"/>
              </a:rPr>
              <a:t>JavaScript Libraries (for web-based components):</a:t>
            </a:r>
            <a:endParaRPr sz="2000">
              <a:solidFill>
                <a:srgbClr val="262626"/>
              </a:solidFill>
              <a:latin typeface="Times New Roman"/>
              <a:ea typeface="Times New Roman"/>
              <a:cs typeface="Times New Roman"/>
              <a:sym typeface="Times New Roman"/>
            </a:endParaRPr>
          </a:p>
          <a:p>
            <a:pPr indent="-305435" lvl="0" marL="305435" rtl="0" algn="l">
              <a:lnSpc>
                <a:spcPct val="110000"/>
              </a:lnSpc>
              <a:spcBef>
                <a:spcPts val="1000"/>
              </a:spcBef>
              <a:spcAft>
                <a:spcPts val="0"/>
              </a:spcAft>
              <a:buSzPts val="1840"/>
              <a:buChar char="◼"/>
            </a:pPr>
            <a:r>
              <a:rPr lang="en-US" sz="2000">
                <a:solidFill>
                  <a:srgbClr val="262626"/>
                </a:solidFill>
                <a:latin typeface="Times New Roman"/>
                <a:ea typeface="Times New Roman"/>
                <a:cs typeface="Times New Roman"/>
                <a:sym typeface="Times New Roman"/>
              </a:rPr>
              <a:t>React.js, Angular, or Vue.js: For building interactive user interfaces.</a:t>
            </a:r>
            <a:endParaRPr sz="2000">
              <a:solidFill>
                <a:srgbClr val="262626"/>
              </a:solidFill>
              <a:latin typeface="Times New Roman"/>
              <a:ea typeface="Times New Roman"/>
              <a:cs typeface="Times New Roman"/>
              <a:sym typeface="Times New Roman"/>
            </a:endParaRPr>
          </a:p>
          <a:p>
            <a:pPr indent="-305435" lvl="0" marL="305435" rtl="0" algn="l">
              <a:lnSpc>
                <a:spcPct val="110000"/>
              </a:lnSpc>
              <a:spcBef>
                <a:spcPts val="1000"/>
              </a:spcBef>
              <a:spcAft>
                <a:spcPts val="0"/>
              </a:spcAft>
              <a:buSzPts val="1840"/>
              <a:buChar char="◼"/>
            </a:pPr>
            <a:r>
              <a:rPr lang="en-US" sz="2000">
                <a:solidFill>
                  <a:srgbClr val="262626"/>
                </a:solidFill>
                <a:latin typeface="Times New Roman"/>
                <a:ea typeface="Times New Roman"/>
                <a:cs typeface="Times New Roman"/>
                <a:sym typeface="Times New Roman"/>
              </a:rPr>
              <a:t>D3.js or Chart.js: For data visualization and dashboard development</a:t>
            </a:r>
            <a:endParaRPr b="1" sz="2000">
              <a:solidFill>
                <a:srgbClr val="262626"/>
              </a:solidFill>
              <a:latin typeface="Times New Roman"/>
              <a:ea typeface="Times New Roman"/>
              <a:cs typeface="Times New Roman"/>
              <a:sym typeface="Times New Roman"/>
            </a:endParaRPr>
          </a:p>
          <a:p>
            <a:pPr indent="-206121" lvl="0" marL="305435" rtl="0" algn="l">
              <a:lnSpc>
                <a:spcPct val="110000"/>
              </a:lnSpc>
              <a:spcBef>
                <a:spcPts val="940"/>
              </a:spcBef>
              <a:spcAft>
                <a:spcPts val="0"/>
              </a:spcAft>
              <a:buSzPts val="1564"/>
              <a:buNone/>
            </a:pPr>
            <a:r>
              <a:t/>
            </a:r>
            <a:endParaRPr/>
          </a:p>
        </p:txBody>
      </p:sp>
      <p:sp>
        <p:nvSpPr>
          <p:cNvPr id="159" name="Google Shape;159;p21"/>
          <p:cNvSpPr txBox="1"/>
          <p:nvPr/>
        </p:nvSpPr>
        <p:spPr>
          <a:xfrm>
            <a:off x="581191" y="1036877"/>
            <a:ext cx="11029500" cy="5304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accent1"/>
              </a:buClr>
              <a:buSzPts val="4000"/>
              <a:buFont typeface="Times New Roman"/>
              <a:buNone/>
            </a:pPr>
            <a:r>
              <a:rPr b="1" lang="en-US" sz="4000" cap="none">
                <a:solidFill>
                  <a:schemeClr val="accent1"/>
                </a:solidFill>
                <a:latin typeface="Times New Roman"/>
                <a:ea typeface="Times New Roman"/>
                <a:cs typeface="Times New Roman"/>
                <a:sym typeface="Times New Roman"/>
              </a:rPr>
              <a:t>LIBRARIES USED TO BUILD THE MODEL</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