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</a:t>
            </a:r>
            <a:r>
              <a:rPr lang="en-US" sz="2400" dirty="0" smtClean="0"/>
              <a:t>:MUTHULAKSHMI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312220762 , </a:t>
            </a:r>
            <a:r>
              <a:rPr lang="en-US" sz="2400" dirty="0" smtClean="0"/>
              <a:t>									 </a:t>
            </a:r>
            <a:r>
              <a:rPr lang="en-US" sz="2400" dirty="0" smtClean="0"/>
              <a:t>870E7C6A668506EA72C44E43990CFDD8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					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Results</a:t>
            </a:r>
          </a:p>
          <a:p>
            <a:pPr marL="400050" lvl="1" indent="0">
              <a:buNone/>
            </a:pPr>
            <a:r>
              <a:rPr lang="en-US" sz="1800" dirty="0" smtClean="0"/>
              <a:t>*Pivot </a:t>
            </a:r>
            <a:r>
              <a:rPr lang="en-US" sz="1800" dirty="0" smtClean="0"/>
              <a:t>table</a:t>
            </a:r>
          </a:p>
          <a:p>
            <a:pPr marL="400050" lvl="1" indent="0">
              <a:buNone/>
            </a:pPr>
            <a:r>
              <a:rPr lang="en-US" sz="1800" dirty="0" smtClean="0"/>
              <a:t>*Chart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conclusion is</a:t>
            </a:r>
            <a:r>
              <a:rPr lang="en-US" sz="2000" dirty="0" smtClean="0"/>
              <a:t> </a:t>
            </a:r>
            <a:r>
              <a:rPr lang="en-US" sz="2000" dirty="0" smtClean="0"/>
              <a:t>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</a:t>
            </a:r>
            <a:r>
              <a:rPr lang="en-US" dirty="0" smtClean="0"/>
              <a:t>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</a:t>
            </a:r>
            <a:r>
              <a:rPr lang="en-US" dirty="0" smtClean="0"/>
              <a:t>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*Using- Pivot table and chart.</a:t>
            </a:r>
            <a:endParaRPr lang="en-US" sz="2400" dirty="0" smtClean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44</cp:revision>
  <dcterms:created xsi:type="dcterms:W3CDTF">2024-03-29T15:07:22Z</dcterms:created>
  <dcterms:modified xsi:type="dcterms:W3CDTF">2024-08-28T12:17:00Z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