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309007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3.xml" /><Relationship Id="rId1" Type="http://schemas.openxmlformats.org/officeDocument/2006/relationships/slideLayout" Target="../slideLayouts/slideLayout4.xml" /><Relationship Id="rId4" Type="http://schemas.openxmlformats.org/officeDocument/2006/relationships/image" Target="../media/image17.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7" Type="http://schemas.openxmlformats.org/officeDocument/2006/relationships/image" Target="../media/image12.pn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png" /><Relationship Id="rId5" Type="http://schemas.openxmlformats.org/officeDocument/2006/relationships/image" Target="../media/image10.pn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solidFill>
                  <a:srgbClr val="0F0F0F"/>
                </a:solidFill>
                <a:latin typeface="Castellar" panose="020A0402060406010301" pitchFamily="18" charset="0"/>
                <a:cs typeface="Times New Roman" panose="02020603050405020304" pitchFamily="18" charset="0"/>
              </a:rPr>
              <a:t>Employee Data Analysis using Excel</a:t>
            </a:r>
            <a:r>
              <a:rPr lang="en-US" sz="2000" b="1" i="0" dirty="0">
                <a:solidFill>
                  <a:srgbClr val="0F0F0F"/>
                </a:solidFill>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96771" y="3288118"/>
            <a:ext cx="8610600" cy="2554545"/>
          </a:xfrm>
          <a:prstGeom prst="rect">
            <a:avLst/>
          </a:prstGeom>
          <a:noFill/>
        </p:spPr>
        <p:txBody>
          <a:bodyPr wrap="square" rtlCol="0">
            <a:spAutoFit/>
          </a:bodyPr>
          <a:lstStyle/>
          <a:p>
            <a:r>
              <a:rPr lang="en-US" sz="2000" b="1" dirty="0">
                <a:latin typeface="Arial Rounded MT Bold" panose="020F0704030504030204" pitchFamily="34" charset="0"/>
              </a:rPr>
              <a:t>STUDENT NAME : MUTHU LAKSHMI A</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REGISTER NO     :22133710</a:t>
            </a:r>
            <a:r>
              <a:rPr lang="en-GB" sz="2000" b="1" dirty="0">
                <a:latin typeface="Arial Rounded MT Bold" panose="020F0704030504030204" pitchFamily="34" charset="0"/>
              </a:rPr>
              <a:t>420</a:t>
            </a:r>
            <a:r>
              <a:rPr lang="en-US" sz="2000" b="1">
                <a:latin typeface="Arial Rounded MT Bold" panose="020F0704030504030204" pitchFamily="34" charset="0"/>
              </a:rPr>
              <a:t>31</a:t>
            </a:r>
            <a:endParaRPr lang="en-US" sz="2000" b="1" dirty="0">
              <a:latin typeface="Arial Rounded MT Bold" panose="020F0704030504030204" pitchFamily="34" charset="0"/>
            </a:endParaRPr>
          </a:p>
          <a:p>
            <a:endParaRPr lang="en-US" sz="2000" b="1" dirty="0">
              <a:latin typeface="Arial Rounded MT Bold" panose="020F0704030504030204" pitchFamily="34" charset="0"/>
            </a:endParaRPr>
          </a:p>
          <a:p>
            <a:r>
              <a:rPr lang="en-US" sz="2000" b="1" dirty="0">
                <a:latin typeface="Arial Rounded MT Bold" panose="020F0704030504030204" pitchFamily="34" charset="0"/>
              </a:rPr>
              <a:t>DEPARTMENT     :B.COM(</a:t>
            </a:r>
            <a:r>
              <a:rPr lang="en-GB" sz="2000" b="1" dirty="0">
                <a:latin typeface="Arial Rounded MT Bold" panose="020F0704030504030204" pitchFamily="34" charset="0"/>
              </a:rPr>
              <a:t>CORPORATE SECRETARYSHIP)</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COLLEGE             : QUAID-E-MILLATH GOVERNMENT COLLEGE.</a:t>
            </a:r>
          </a:p>
          <a:p>
            <a:r>
              <a:rPr lang="en-US" sz="2000" b="1" dirty="0">
                <a:latin typeface="Castellar" panose="020A0402060406010301" pitchFamily="18" charset="0"/>
              </a:rPr>
              <a:t>          </a:t>
            </a:r>
            <a:endParaRPr lang="en-IN" sz="2000" b="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152400" y="772209"/>
            <a:ext cx="10439400" cy="5632311"/>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 </a:t>
            </a:r>
          </a:p>
          <a:p>
            <a:endParaRPr lang="en-US" b="1" dirty="0"/>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Filtered the missing values.</a:t>
            </a:r>
          </a:p>
          <a:p>
            <a:pPr marL="285750" indent="-285750">
              <a:buFont typeface="Wingdings" panose="05000000000000000000" pitchFamily="2" charset="2"/>
              <a:buChar char="Ø"/>
            </a:pPr>
            <a:r>
              <a:rPr lang="en-US" b="1" dirty="0"/>
              <a:t> </a:t>
            </a:r>
          </a:p>
          <a:p>
            <a:r>
              <a:rPr lang="en-US" b="1" u="sng" dirty="0"/>
              <a:t>PERFORMANCE LEVEL </a:t>
            </a:r>
          </a:p>
          <a:p>
            <a:endParaRPr lang="en-US" b="1" dirty="0"/>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r>
              <a:rPr lang="en-US" b="1" u="sng" dirty="0"/>
              <a:t>VISUALIZATION</a:t>
            </a:r>
            <a:r>
              <a:rPr lang="en-US" b="1" dirty="0"/>
              <a:t> </a:t>
            </a:r>
          </a:p>
          <a:p>
            <a:pPr marL="285750" indent="-285750">
              <a:buFont typeface="Wingdings" panose="05000000000000000000" pitchFamily="2" charset="2"/>
              <a:buChar char="Ø"/>
            </a:pPr>
            <a:r>
              <a:rPr lang="en-US" b="1" dirty="0"/>
              <a:t> GRAPH </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307318" y="1516234"/>
            <a:ext cx="8896350" cy="4560716"/>
          </a:xfrm>
          <a:prstGeom prst="roundRect">
            <a:avLst>
              <a:gd name="adj" fmla="val 16667"/>
            </a:avLst>
          </a:prstGeom>
          <a:ln>
            <a:noFill/>
          </a:ln>
          <a:effectLst>
            <a:outerShdw blurRad="149987" dist="250190" dir="8460000" algn="ctr">
              <a:srgbClr val="000000">
                <a:alpha val="28000"/>
              </a:srgbClr>
            </a:outerShdw>
          </a:effectLst>
          <a:scene3d>
            <a:camera prst="perspectiveFront"/>
            <a:lightRig rig="contrasting" dir="t">
              <a:rot lat="0" lon="0" rev="1500000"/>
            </a:lightRig>
          </a:scene3d>
          <a:sp3d prstMaterial="metal">
            <a:bevelT w="88900" h="88900" prst="softRound"/>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56871" y="152400"/>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p:cNvSpPr txBox="1"/>
          <p:nvPr/>
        </p:nvSpPr>
        <p:spPr>
          <a:xfrm>
            <a:off x="4114800" y="987084"/>
            <a:ext cx="4240457" cy="400110"/>
          </a:xfrm>
          <a:prstGeom prst="rect">
            <a:avLst/>
          </a:prstGeom>
          <a:noFill/>
        </p:spPr>
        <p:txBody>
          <a:bodyPr wrap="square" rtlCol="0">
            <a:spAutoFit/>
          </a:bodyPr>
          <a:lstStyle/>
          <a:p>
            <a:r>
              <a:rPr lang="en-US" sz="2000" b="1" dirty="0">
                <a:latin typeface="Arial Black" panose="020B0A04020102020204" pitchFamily="34" charset="0"/>
              </a:rPr>
              <a:t>HIGH LEVEL EMPLOYEES </a:t>
            </a:r>
            <a:endParaRPr lang="en-IN" sz="2000" b="1" dirty="0">
              <a:latin typeface="Arial Black" panose="020B0A04020102020204" pitchFamily="34" charset="0"/>
            </a:endParaRPr>
          </a:p>
        </p:txBody>
      </p:sp>
      <p:pic>
        <p:nvPicPr>
          <p:cNvPr id="10" name="Picture 9"/>
          <p:cNvPicPr>
            <a:picLocks noChangeAspect="1"/>
          </p:cNvPicPr>
          <p:nvPr/>
        </p:nvPicPr>
        <p:blipFill>
          <a:blip r:embed="rId4"/>
          <a:stretch>
            <a:fillRect/>
          </a:stretch>
        </p:blipFill>
        <p:spPr>
          <a:xfrm>
            <a:off x="1295400" y="2024622"/>
            <a:ext cx="8992379" cy="4865030"/>
          </a:xfrm>
          <a:prstGeom prst="rect">
            <a:avLst/>
          </a:prstGeom>
        </p:spPr>
      </p:pic>
    </p:spTree>
    <p:extLst>
      <p:ext uri="{BB962C8B-B14F-4D97-AF65-F5344CB8AC3E}">
        <p14:creationId xmlns:p14="http://schemas.microsoft.com/office/powerpoint/2010/main" val="203833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9638"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77522" y="490966"/>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Castellar" panose="020A0402060406010301" pitchFamily="18" charset="0"/>
              </a:rPr>
              <a:t>PROJECT</a:t>
            </a:r>
            <a:r>
              <a:rPr sz="3600" spc="-85" dirty="0">
                <a:latin typeface="Castellar" panose="020A0402060406010301" pitchFamily="18" charset="0"/>
              </a:rPr>
              <a:t> </a:t>
            </a:r>
            <a:r>
              <a:rPr sz="3600" spc="25" dirty="0">
                <a:latin typeface="Castellar" panose="020A0402060406010301" pitchFamily="18" charset="0"/>
              </a:rPr>
              <a:t>TITLE</a:t>
            </a:r>
            <a:endParaRPr sz="3600" dirty="0">
              <a:latin typeface="Castellar" panose="020A0402060406010301"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2230293" y="2781872"/>
            <a:ext cx="8593228" cy="954107"/>
          </a:xfrm>
          <a:prstGeom prst="rect">
            <a:avLst/>
          </a:prstGeom>
          <a:noFill/>
        </p:spPr>
        <p:txBody>
          <a:bodyPr wrap="square" rtlCol="0">
            <a:spAutoFit/>
          </a:bodyPr>
          <a:lstStyle/>
          <a:p>
            <a:r>
              <a:rPr lang="en-US" sz="2800" b="1" dirty="0">
                <a:solidFill>
                  <a:srgbClr val="0F0F0F"/>
                </a:solidFill>
                <a:latin typeface="Castellar" panose="020A0402060406010301" pitchFamily="18" charset="0"/>
                <a:cs typeface="Times New Roman" panose="02020603050405020304" pitchFamily="18" charset="0"/>
              </a:rPr>
              <a:t>Employee Performance Analysis using Excel</a:t>
            </a:r>
            <a:endParaRPr lang="en-IN" sz="1600" dirty="0">
              <a:solidFill>
                <a:srgbClr val="7030A0"/>
              </a:solidFill>
              <a:latin typeface="Castellar" panose="020A0402060406010301" pitchFamily="18" charset="0"/>
              <a:cs typeface="Times New Roman" panose="02020603050405020304" pitchFamily="18" charset="0"/>
            </a:endParaRPr>
          </a:p>
        </p:txBody>
      </p:sp>
      <p:sp>
        <p:nvSpPr>
          <p:cNvPr id="21" name="Cloud 20"/>
          <p:cNvSpPr/>
          <p:nvPr/>
        </p:nvSpPr>
        <p:spPr>
          <a:xfrm>
            <a:off x="1058806" y="1475900"/>
            <a:ext cx="9434957" cy="406241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524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41686" y="447675"/>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Castellar" panose="020A0402060406010301" pitchFamily="18" charset="0"/>
                <a:ea typeface="Cambria" panose="02040503050406030204" pitchFamily="18" charset="0"/>
              </a:rPr>
              <a:t>A</a:t>
            </a:r>
            <a:r>
              <a:rPr sz="3600" spc="-5" dirty="0">
                <a:latin typeface="Castellar" panose="020A0402060406010301" pitchFamily="18" charset="0"/>
                <a:ea typeface="Cambria" panose="02040503050406030204" pitchFamily="18" charset="0"/>
              </a:rPr>
              <a:t>G</a:t>
            </a:r>
            <a:r>
              <a:rPr sz="3600" spc="-35" dirty="0">
                <a:latin typeface="Castellar" panose="020A0402060406010301" pitchFamily="18" charset="0"/>
                <a:ea typeface="Cambria" panose="02040503050406030204" pitchFamily="18" charset="0"/>
              </a:rPr>
              <a:t>E</a:t>
            </a:r>
            <a:r>
              <a:rPr sz="3600" spc="15" dirty="0">
                <a:latin typeface="Castellar" panose="020A0402060406010301" pitchFamily="18" charset="0"/>
                <a:ea typeface="Cambria" panose="02040503050406030204" pitchFamily="18" charset="0"/>
              </a:rPr>
              <a:t>N</a:t>
            </a:r>
            <a:r>
              <a:rPr sz="3600" dirty="0">
                <a:latin typeface="Castellar" panose="020A0402060406010301" pitchFamily="18" charset="0"/>
                <a:ea typeface="Cambria" panose="020405030504060302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39829" y="809625"/>
            <a:ext cx="6354595" cy="741741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Analysing</a:t>
            </a:r>
            <a:r>
              <a:rPr lang="en-US" sz="2000" dirty="0">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lang="en-US" sz="2000" dirty="0" err="1">
                <a:latin typeface="Times New Roman" panose="02020603050405020304" pitchFamily="18" charset="0"/>
                <a:cs typeface="Times New Roman" panose="02020603050405020304" pitchFamily="18" charset="0"/>
              </a:rPr>
              <a:t>inorder</a:t>
            </a:r>
            <a:r>
              <a:rPr lang="en-US" sz="2000" dirty="0">
                <a:latin typeface="Times New Roman" panose="02020603050405020304" pitchFamily="18" charset="0"/>
                <a:cs typeface="Times New Roman" panose="02020603050405020304" pitchFamily="18" charset="0"/>
              </a:rPr>
              <a:t>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6943" y="607624"/>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pic>
        <p:nvPicPr>
          <p:cNvPr id="6" name="object 6"/>
          <p:cNvPicPr/>
          <p:nvPr/>
        </p:nvPicPr>
        <p:blipFill>
          <a:blip r:embed="rId2" cstate="print"/>
          <a:stretch>
            <a:fillRect/>
          </a:stretch>
        </p:blipFill>
        <p:spPr>
          <a:xfrm>
            <a:off x="734528" y="6129852"/>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347787" y="482883"/>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751839" y="977890"/>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446</Words>
  <Application>Microsoft Office PowerPoint</Application>
  <PresentationFormat>Widescreen</PresentationFormat>
  <Paragraphs>125</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Jaya shree V</cp:lastModifiedBy>
  <cp:revision>33</cp:revision>
  <dcterms:created xsi:type="dcterms:W3CDTF">2024-03-29T15:07:22Z</dcterms:created>
  <dcterms:modified xsi:type="dcterms:W3CDTF">2024-08-31T08:46:26Z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