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18" name="Google Shape;21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"/>
          <p:cNvSpPr txBox="1"/>
          <p:nvPr>
            <p:ph type="ctrTitle"/>
          </p:nvPr>
        </p:nvSpPr>
        <p:spPr>
          <a:xfrm>
            <a:off x="-828675" y="19675"/>
            <a:ext cx="114801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Libre Baskerville"/>
              <a:buNone/>
            </a:pPr>
            <a:r>
              <a:rPr b="1" lang="en-US">
                <a:solidFill>
                  <a:srgbClr val="0F0F0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Employee Data Analysis using Excel</a:t>
            </a:r>
            <a:r>
              <a:rPr b="1" i="0" lang="en-US">
                <a:solidFill>
                  <a:srgbClr val="0F0F0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br>
              <a:rPr b="1" i="0" lang="en-US">
                <a:solidFill>
                  <a:srgbClr val="0F0F0F"/>
                </a:solidFill>
                <a:latin typeface="Algerian"/>
                <a:ea typeface="Algerian"/>
                <a:cs typeface="Algerian"/>
                <a:sym typeface="Algerian"/>
              </a:rPr>
            </a:b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223" name="Google Shape;22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"/>
          <p:cNvSpPr txBox="1"/>
          <p:nvPr/>
        </p:nvSpPr>
        <p:spPr>
          <a:xfrm>
            <a:off x="1971675" y="2802050"/>
            <a:ext cx="9381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STUDENT 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UTHULAKSHMI 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REGISTER NUMBER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312219</a:t>
            </a: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166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DEPARTMENT: 3rd B.com General (Commerce)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COLLEGE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Aksheyaa college of arts and science,Puludivakkam.</a:t>
            </a:r>
            <a:endParaRPr b="1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EMAIL ID: </a:t>
            </a: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muthulakshmi6337@gmail.com</a:t>
            </a:r>
            <a:endParaRPr b="1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PHONE NUMBER-9</a:t>
            </a: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342756337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"/>
          <p:cNvSpPr txBox="1"/>
          <p:nvPr/>
        </p:nvSpPr>
        <p:spPr>
          <a:xfrm>
            <a:off x="4770038" y="2471814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MODELLING</a:t>
            </a:r>
            <a:endParaRPr sz="4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609600" y="1577340"/>
            <a:ext cx="8229600" cy="55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Data collection:  Identify data sources from kaggle and collect the data in a row format ( e.g., excel) 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Data transfer to excel: Import the data into excel using various methods (copy paste, power query, SQL connection ).Ensure that data is clean formatted and organized in a table structure.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Pivot table creation : select the data range and create a pivot table . Choose relevant fields for rows ,columns and values . Apply filters and aggregation (sum ,average ,count )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Data visualization in a graph: Select the pivot data and create a graph (graph ,barchat ,line graph)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Libre Baskerville"/>
                <a:ea typeface="Libre Baskerville"/>
                <a:cs typeface="Libre Baskerville"/>
                <a:sym typeface="Libre Baskerville"/>
              </a:rPr>
              <a:t>RESULTS</a:t>
            </a:r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609600" y="1577340"/>
            <a:ext cx="874395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 Cheeper: Highest total salary in the search engine department and no salary recorded for AI and sales </a:t>
            </a:r>
            <a:endParaRPr/>
          </a:p>
          <a:p>
            <a:pPr indent="-133350" lvl="0" marL="28575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Glasses : The largest salary is in the design department with notable amounts in with bigdata and searching engine and smaller amount in AI and support </a:t>
            </a:r>
            <a:endParaRPr/>
          </a:p>
          <a:p>
            <a:pPr indent="-133350" lvl="0" marL="28575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 Pear: Most salary are concentrated in he design department and sales department with no recorded salary in AI and support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755332" y="385444"/>
            <a:ext cx="1068133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Libre Baskerville"/>
                <a:ea typeface="Libre Baskerville"/>
                <a:cs typeface="Libre Baskerville"/>
                <a:sym typeface="Libre Baskerville"/>
              </a:rPr>
              <a:t>Conclusion </a:t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609600" y="1577340"/>
            <a:ext cx="8534400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High performing employees and teams and opportunities to recognize and rewards their achievements 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 Development and implement targeted training and programs to address pivot table and graph its indicate that design and search engine and departments 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 Glasses as the most balanced distribution of salarys across the multiple departmets cheeper shows significant investment search engine and support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4" name="Google Shape;74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"/>
          <p:cNvSpPr txBox="1"/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ibre Baskerville"/>
                <a:ea typeface="Libre Baskerville"/>
                <a:cs typeface="Libre Baskerville"/>
                <a:sym typeface="Libre Baskerville"/>
              </a:rPr>
              <a:t>PROJECT TITLE</a:t>
            </a:r>
            <a:endParaRPr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88" name="Google Shape;88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8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F0F0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Company Employee Performance Analysis using Excel</a:t>
            </a:r>
            <a:endParaRPr sz="2800">
              <a:solidFill>
                <a:srgbClr val="7030A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9"/>
          <p:cNvSpPr txBox="1"/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Libre Baskerville"/>
                <a:ea typeface="Libre Baskerville"/>
                <a:cs typeface="Libre Baskerville"/>
                <a:sym typeface="Libre Baskerville"/>
              </a:rPr>
              <a:t>AGENDA</a:t>
            </a:r>
            <a:endParaRPr/>
          </a:p>
        </p:txBody>
      </p: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>
              <a:solidFill>
                <a:srgbClr val="0D0D0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Calibri"/>
              <a:buAutoNum type="arabicPeriod"/>
            </a:pPr>
            <a:r>
              <a:rPr b="0" i="0" lang="en-US" sz="3200">
                <a:solidFill>
                  <a:srgbClr val="0D0D0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 Statement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Calibri"/>
              <a:buAutoNum type="arabicPeriod"/>
            </a:pPr>
            <a:r>
              <a:rPr b="0" i="0" lang="en-US" sz="3200">
                <a:solidFill>
                  <a:srgbClr val="0D0D0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Overview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Calibri"/>
              <a:buAutoNum type="arabicPeriod"/>
            </a:pPr>
            <a:r>
              <a:rPr b="0" i="0" lang="en-US" sz="3200">
                <a:solidFill>
                  <a:srgbClr val="0D0D0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 Users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Calibri"/>
              <a:buAutoNum type="arabicPeriod"/>
            </a:pPr>
            <a:r>
              <a:rPr b="0" i="0" lang="en-US" sz="3200">
                <a:solidFill>
                  <a:srgbClr val="0D0D0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Solution and Proposition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rgbClr val="0D0D0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Dataset Description</a:t>
            </a:r>
            <a:endParaRPr b="0" i="0" sz="3200">
              <a:solidFill>
                <a:srgbClr val="0D0D0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Calibri"/>
              <a:buAutoNum type="arabicPeriod"/>
            </a:pPr>
            <a:r>
              <a:rPr b="0" i="0" lang="en-US" sz="3200">
                <a:solidFill>
                  <a:srgbClr val="0D0D0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Modelling Approach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Calibri"/>
              <a:buAutoNum type="arabicPeriod"/>
            </a:pPr>
            <a:r>
              <a:rPr b="0" i="0" lang="en-US" sz="3200">
                <a:solidFill>
                  <a:srgbClr val="0D0D0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Results and </a:t>
            </a:r>
            <a:r>
              <a:rPr lang="en-US" sz="3200">
                <a:solidFill>
                  <a:srgbClr val="0D0D0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Discussion</a:t>
            </a:r>
            <a:endParaRPr b="0" i="0" sz="3200">
              <a:solidFill>
                <a:srgbClr val="0D0D0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Calibri"/>
              <a:buAutoNum type="arabicPeriod"/>
            </a:pPr>
            <a:r>
              <a:rPr b="0" i="0" lang="en-US" sz="3200">
                <a:solidFill>
                  <a:srgbClr val="0D0D0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4" name="Google Shape;124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ibre Baskerville"/>
                <a:ea typeface="Libre Baskerville"/>
                <a:cs typeface="Libre Baskerville"/>
                <a:sym typeface="Libre Baskerville"/>
              </a:rPr>
              <a:t>      PROBLEM STATEMENT</a:t>
            </a:r>
            <a:br>
              <a:rPr lang="en-US" sz="3600"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9" name="Google Shape;129;p10"/>
          <p:cNvSpPr txBox="1"/>
          <p:nvPr>
            <p:ph idx="1" type="body"/>
          </p:nvPr>
        </p:nvSpPr>
        <p:spPr>
          <a:xfrm>
            <a:off x="533400" y="1234980"/>
            <a:ext cx="8458200" cy="55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Problem Statement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	“our company’s employees performance evaluation process is currently  manual, time-consuming, and lacks data – driven insights making it challenging to:</a:t>
            </a:r>
            <a:endParaRPr>
              <a:solidFill>
                <a:schemeClr val="dk1"/>
              </a:solidFill>
            </a:endParaRPr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Accurately assess individual and team performance </a:t>
            </a:r>
            <a:endParaRPr/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Identify areas for improvement and development needs</a:t>
            </a:r>
            <a:endParaRPr/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 data – driven decisions for promotins , training , and resources allocation.                                                                 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need a robust and scalable solution to collect, analyze, and visualize employee performance data, enabling us to :</a:t>
            </a:r>
            <a:endParaRPr/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Streamline the evaluation process </a:t>
            </a:r>
            <a:endParaRPr/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Gain actionable insights into employees strengths and weaknesses </a:t>
            </a:r>
            <a:endParaRPr/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Enhance employee growth and development</a:t>
            </a:r>
            <a:endParaRPr/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Drive business outcomes through data – informed decision- making”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Google Shape;137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ibre Baskerville"/>
                <a:ea typeface="Libre Baskerville"/>
                <a:cs typeface="Libre Baskerville"/>
                <a:sym typeface="Libre Baskerville"/>
              </a:rPr>
              <a:t>PROJECT OVERVIEW</a:t>
            </a:r>
            <a:endParaRPr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451798" y="1659121"/>
            <a:ext cx="9372600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Project objective: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Develop a data – driven approach to analyse and evaluate employee performance 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Provide actionable insights to support informed decisions on employee development, promotions and resources allocation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Enhance employee growth and business outcomes through data-informed strategies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Scope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Collect and integrate relevant data from HR system ,performance reviews, and other sources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Develop a performance analysis framework and merits (e.g., KPIs, benchmarks)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 Design and implement data visualizations and reports for stakeholders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Identify areas for improvement and data – driven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   This project overview provides a high level outlines of the project’s objects, timelines and  resources. It can be tailored and expanded to fit the specific needs and requirments of the organization.</a:t>
            </a:r>
            <a:endParaRPr/>
          </a:p>
        </p:txBody>
      </p:sp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/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Libre Baskerville"/>
                <a:ea typeface="Libre Baskerville"/>
                <a:cs typeface="Libre Baskerville"/>
                <a:sym typeface="Libre Baskerville"/>
              </a:rPr>
              <a:t>WHO ARE THE END USERS?</a:t>
            </a:r>
            <a:endParaRPr sz="32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609600" y="1577340"/>
            <a:ext cx="8924925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HR DEPARTMENT</a:t>
            </a:r>
            <a:endParaRPr/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MANAGERS AND SUPERVISORS</a:t>
            </a:r>
            <a:endParaRPr/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EMPLOYEES</a:t>
            </a:r>
            <a:endParaRPr/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SENIOR LEADERSHIP</a:t>
            </a:r>
            <a:endParaRPr/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TRAINING AND DEVELOPMENT TEAM</a:t>
            </a:r>
            <a:endParaRPr/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COMPENSATIONS AND BENEFITS TEAM</a:t>
            </a:r>
            <a:endParaRPr/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SUCCESSION PLANNING TEAM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These end users will benefit from the insights and recommendations generated by the employees performance analysis, enabling them to make data-driven decisions and drive business outcomes. </a:t>
            </a:r>
            <a:endParaRPr/>
          </a:p>
          <a:p>
            <a:pPr indent="-190500" lvl="2" marL="12573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Libre Baskerville"/>
                <a:ea typeface="Libre Baskerville"/>
                <a:cs typeface="Libre Baskerville"/>
                <a:sym typeface="Libre Baskerville"/>
              </a:rPr>
              <a:t>OUR SOLUTION AND ITS VALUE PROPOSITION</a:t>
            </a:r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3276600" y="1476375"/>
            <a:ext cx="6076950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 pivot table : summarized and organsizes data for easy comparison of salary distribution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Bold: The bold icon uses to make selected text thicker and more prominent .its represented by bold letter “B” or a bold font icon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Font: The design the characters example :Baskerville old font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Graph: Visualizes the summarized data ,high lighting the key trends and differences in salary allocation across departments and companies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Baskerville"/>
                <a:ea typeface="Libre Baskerville"/>
                <a:cs typeface="Libre Baskerville"/>
                <a:sym typeface="Libre Baskerville"/>
              </a:rPr>
              <a:t>Dataset Description</a:t>
            </a:r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609600" y="1577340"/>
            <a:ext cx="8839200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company salary totals are broken down by department ,with a grand total for each company and over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bar graph visually represents these salary sums by company ,using different color for each department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data high lights how salary distribution various across departments and 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That table shows total salary sums for different departments like (sales ,support, AI ,Design) across three company : cheerper ,glasses and pear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5"/>
          <p:cNvSpPr txBox="1"/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Libre Baskerville"/>
                <a:ea typeface="Libre Baskerville"/>
                <a:cs typeface="Libre Baskerville"/>
                <a:sym typeface="Libre Baskerville"/>
              </a:rPr>
              <a:t>     THE "WOW" IN OUR SOLUTION</a:t>
            </a:r>
            <a:endParaRPr sz="4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2286000" y="2348382"/>
            <a:ext cx="68580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This project will help full to identify the AI technology uses 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This will useful for communication skill development 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The data science and Artificial intelligence will effectively help full to find solution for environment. </a:t>
            </a: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