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4" r:id="rId8"/>
    <p:sldId id="260" r:id="rId9"/>
    <p:sldId id="262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19" userDrawn="1">
          <p15:clr>
            <a:srgbClr val="A4A3A4"/>
          </p15:clr>
        </p15:guide>
        <p15:guide id="2" pos="29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946" y="120"/>
      </p:cViewPr>
      <p:guideLst>
        <p:guide orient="horz" pos="1619"/>
        <p:guide pos="2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Team Members &amp; Roles</a:t>
            </a:r>
            <a:endParaRPr lang="en-GB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70091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dirty="0"/>
              <a:t>SAV</a:t>
            </a:r>
            <a:r>
              <a:rPr lang="en-US" altLang="en-GB" dirty="0"/>
              <a:t>199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altLang="en-GB" dirty="0"/>
              <a:t>Muthulakshmi D</a:t>
            </a:r>
            <a:r>
              <a:rPr lang="en-GB" dirty="0"/>
              <a:t>- TEAM LEADER </a:t>
            </a:r>
            <a:endParaRPr lang="en-GB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altLang="en-GB" dirty="0"/>
              <a:t>Dharunyadevi S</a:t>
            </a:r>
            <a:endParaRPr lang="en-US" altLang="en-GB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altLang="en-GB" dirty="0"/>
              <a:t>Divya M</a:t>
            </a:r>
            <a:endParaRPr lang="en-US" altLang="en-GB"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-US" altLang="en-GB" dirty="0"/>
              <a:t>Harini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-US" dirty="0"/>
              <a:t>Gajalakshmi V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dirty="0"/>
              <a:t>PROBLEM STATEMENT:</a:t>
            </a:r>
            <a:endParaRPr dirty="0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483491"/>
            <a:ext cx="8694629" cy="4289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Real-World Challenge: </a:t>
            </a:r>
            <a:endParaRPr lang="en-US" dirty="0"/>
          </a:p>
          <a:p>
            <a:pPr marL="285750" indent="-285750">
              <a:spcAft>
                <a:spcPts val="1600"/>
              </a:spcAft>
            </a:pPr>
            <a:r>
              <a:rPr lang="en-US" altLang="en-US" dirty="0"/>
              <a:t>Despite the rising urgency of climate change and environmental degradation, environmental education remains largely theoretical in many Indian schools and colleges. Students are often taught textbook-based content with little emphasis on real-world application, local ecological issues, or personal responsibility.</a:t>
            </a:r>
            <a:endParaRPr lang="en-US" altLang="en-US" dirty="0"/>
          </a:p>
          <a:p>
            <a:pPr marL="285750" indent="-285750">
              <a:spcAft>
                <a:spcPts val="1600"/>
              </a:spcAft>
            </a:pPr>
            <a:r>
              <a:rPr lang="en-US" altLang="en-US" dirty="0"/>
              <a:t>There is a lack of engaging tools that motivate students to adopt eco-friendly practices or understand the direct consequences of their lifestyle choices. Traditional methods fail to instill sustainable habits or inspire youth participation in local environmental efforts.</a:t>
            </a: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265499" y="519497"/>
            <a:ext cx="4254461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altLang="en-IN" dirty="0"/>
              <a:t>GAMIFIED EDUCATION</a:t>
            </a:r>
            <a:r>
              <a:rPr lang="en-IN" dirty="0"/>
              <a:t> </a:t>
            </a:r>
            <a:endParaRPr dirty="0"/>
          </a:p>
        </p:txBody>
      </p:sp>
      <p:sp>
        <p:nvSpPr>
          <p:cNvPr id="67" name="Google Shape;67;p15"/>
          <p:cNvSpPr txBox="1">
            <a:spLocks noGrp="1"/>
          </p:cNvSpPr>
          <p:nvPr>
            <p:ph type="subTitle" idx="1"/>
          </p:nvPr>
        </p:nvSpPr>
        <p:spPr>
          <a:xfrm>
            <a:off x="265499" y="2394196"/>
            <a:ext cx="4068607" cy="165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/>
            <a:r>
              <a:rPr lang="en-US" altLang="en-US" sz="1400" dirty="0"/>
              <a:t>Increase Engagement &amp; Motivation – Traditional lessons are boring; gamification makes learning fun, interactive, and rewarding.</a:t>
            </a:r>
            <a:endParaRPr lang="en-US" altLang="en-US" sz="1400" dirty="0"/>
          </a:p>
          <a:p>
            <a:pPr marL="0" lvl="0" indent="0" algn="l"/>
            <a:endParaRPr lang="en-US" altLang="en-US" sz="1400" dirty="0"/>
          </a:p>
          <a:p>
            <a:pPr marL="0" lvl="0" indent="0" algn="l"/>
            <a:r>
              <a:rPr lang="en-US" altLang="en-US" sz="1400" dirty="0"/>
              <a:t>Promote Real-World Impact – Students actively practice eco-friendly habits through challenges, quizzes, and simulations.</a:t>
            </a:r>
            <a:endParaRPr lang="en-US" altLang="en-US" sz="1400" dirty="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endParaRPr sz="4800" dirty="0"/>
          </a:p>
        </p:txBody>
      </p:sp>
      <p:pic>
        <p:nvPicPr>
          <p:cNvPr id="2" name="Picture 1" descr="ga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7580" y="784225"/>
            <a:ext cx="4376420" cy="34232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245327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Solution</a:t>
            </a:r>
            <a:endParaRPr dirty="0"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178954" y="282466"/>
            <a:ext cx="8586973" cy="3551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lvl="0" indent="0">
              <a:spcBef>
                <a:spcPts val="1200"/>
              </a:spcBef>
              <a:buClr>
                <a:schemeClr val="dk1"/>
              </a:buClr>
              <a:buSzPts val="1700"/>
              <a:buNone/>
            </a:pPr>
            <a:endParaRPr lang="en-US" sz="1600" b="1" dirty="0"/>
          </a:p>
          <a:p>
            <a:pPr marL="120650" lvl="0" indent="0">
              <a:spcBef>
                <a:spcPts val="1200"/>
              </a:spcBef>
              <a:buClr>
                <a:schemeClr val="dk1"/>
              </a:buClr>
              <a:buSzPts val="1700"/>
              <a:buNone/>
            </a:pPr>
            <a:r>
              <a:rPr lang="en-US" sz="1600" b="1" dirty="0"/>
              <a:t>Our Idea: </a:t>
            </a:r>
            <a:endParaRPr lang="en-US" sz="1600" b="1" dirty="0"/>
          </a:p>
          <a:p>
            <a:pPr marL="120650" lvl="0" indent="0">
              <a:spcBef>
                <a:spcPts val="1200"/>
              </a:spcBef>
              <a:buClr>
                <a:schemeClr val="dk1"/>
              </a:buClr>
              <a:buSzPts val="1700"/>
              <a:buNone/>
            </a:pPr>
            <a:r>
              <a:rPr lang="en-US" altLang="en-US" sz="1100" dirty="0">
                <a:solidFill>
                  <a:schemeClr val="dk1"/>
                </a:solidFill>
              </a:rPr>
              <a:t>How It Solves the Problem:</a:t>
            </a:r>
            <a:endParaRPr lang="en-US" altLang="en-US" sz="1100" dirty="0">
              <a:solidFill>
                <a:schemeClr val="dk1"/>
              </a:solidFill>
            </a:endParaRPr>
          </a:p>
          <a:p>
            <a:pPr marL="120650" lvl="0" indent="0">
              <a:spcBef>
                <a:spcPts val="1200"/>
              </a:spcBef>
              <a:buClr>
                <a:schemeClr val="dk1"/>
              </a:buClr>
              <a:buSzPts val="1700"/>
              <a:buNone/>
            </a:pPr>
            <a:r>
              <a:rPr lang="en-US" altLang="en-US" sz="1100" dirty="0">
                <a:solidFill>
                  <a:schemeClr val="dk1"/>
                </a:solidFill>
              </a:rPr>
              <a:t>Engaging &amp; Fun: Turns boring lessons into interactive quizzes, challenges, and games.</a:t>
            </a:r>
            <a:endParaRPr lang="en-US" altLang="en-US" sz="1100" dirty="0">
              <a:solidFill>
                <a:schemeClr val="dk1"/>
              </a:solidFill>
            </a:endParaRPr>
          </a:p>
          <a:p>
            <a:pPr marL="120650" lvl="0" indent="0">
              <a:spcBef>
                <a:spcPts val="1200"/>
              </a:spcBef>
              <a:buClr>
                <a:schemeClr val="dk1"/>
              </a:buClr>
              <a:buSzPts val="1700"/>
              <a:buNone/>
            </a:pPr>
            <a:r>
              <a:rPr lang="en-US" altLang="en-US" sz="1100" dirty="0">
                <a:solidFill>
                  <a:schemeClr val="dk1"/>
                </a:solidFill>
              </a:rPr>
              <a:t>Promotes Eco-Friendly Habits: Encourages students to practice sustainability in real life.</a:t>
            </a:r>
            <a:endParaRPr lang="en-US" altLang="en-US" sz="1100" dirty="0">
              <a:solidFill>
                <a:schemeClr val="dk1"/>
              </a:solidFill>
            </a:endParaRPr>
          </a:p>
          <a:p>
            <a:pPr marL="120650" lvl="0" indent="0">
              <a:spcBef>
                <a:spcPts val="1200"/>
              </a:spcBef>
              <a:buClr>
                <a:schemeClr val="dk1"/>
              </a:buClr>
              <a:buSzPts val="1700"/>
              <a:buNone/>
            </a:pPr>
            <a:r>
              <a:rPr lang="en-US" altLang="en-US" sz="1100" dirty="0">
                <a:solidFill>
                  <a:schemeClr val="dk1"/>
                </a:solidFill>
              </a:rPr>
              <a:t>Easy &amp; Accessible: Works on mobile or web for schools, colleges, and homes.</a:t>
            </a:r>
            <a:endParaRPr lang="en-US" altLang="en-US" sz="1100" dirty="0">
              <a:solidFill>
                <a:schemeClr val="dk1"/>
              </a:solidFill>
            </a:endParaRPr>
          </a:p>
        </p:txBody>
      </p:sp>
      <p:pic>
        <p:nvPicPr>
          <p:cNvPr id="2" name="Picture 1" descr="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2720" y="2662555"/>
            <a:ext cx="5183505" cy="22250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dirty="0"/>
              <a:t>Why It’s Important: </a:t>
            </a:r>
            <a:endParaRPr lang="en-IN" sz="1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476" y="936885"/>
            <a:ext cx="8520600" cy="3416400"/>
          </a:xfrm>
        </p:spPr>
        <p:txBody>
          <a:bodyPr/>
          <a:lstStyle/>
          <a:p>
            <a:r>
              <a:rPr lang="en-US" altLang="en-US" dirty="0"/>
              <a:t>Raises Awareness: Teaches students about pollution, recycling, climate change, and sustainability.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Builds Habits Early: Encourages eco-friendly practices from a young age.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Bridges Theory and Practice: Helps students see the real-world impact of their actions.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Reduces Environmental Impact: Educated students can make choices that help protect the planet.</a:t>
            </a:r>
            <a:endParaRPr lang="en-US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39930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/>
              <a:t>Wow factors</a:t>
            </a:r>
            <a:endParaRPr lang="en-GB"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SzPts val="1100"/>
              <a:buNone/>
            </a:pPr>
            <a:r>
              <a:rPr lang="en-US" altLang="en-US" dirty="0"/>
              <a:t>Raises Awareness: Teaches students about pollution, recycling, climate change, and sustainability.</a:t>
            </a:r>
            <a:endParaRPr lang="en-US" altLang="en-US" dirty="0"/>
          </a:p>
          <a:p>
            <a:pPr marL="0" lvl="0" indent="0">
              <a:spcAft>
                <a:spcPts val="1600"/>
              </a:spcAft>
              <a:buSzPts val="1100"/>
              <a:buNone/>
            </a:pPr>
            <a:r>
              <a:rPr lang="en-US" altLang="en-US" dirty="0"/>
              <a:t>Builds Habits Early: Encourages eco-friendly practices from a young age.</a:t>
            </a:r>
            <a:endParaRPr lang="en-US" altLang="en-US" dirty="0"/>
          </a:p>
          <a:p>
            <a:pPr marL="0" lvl="0" indent="0">
              <a:spcAft>
                <a:spcPts val="1600"/>
              </a:spcAft>
              <a:buSzPts val="1100"/>
              <a:buNone/>
            </a:pPr>
            <a:r>
              <a:rPr lang="en-US" altLang="en-US" dirty="0"/>
              <a:t>Bridges Theory and Practice: Helps students see the real-world impact of their actions.</a:t>
            </a:r>
            <a:endParaRPr lang="en-US" altLang="en-US" dirty="0"/>
          </a:p>
          <a:p>
            <a:pPr marL="0" lvl="0" indent="0">
              <a:spcAft>
                <a:spcPts val="1600"/>
              </a:spcAft>
              <a:buSzPts val="1100"/>
              <a:buNone/>
            </a:pPr>
            <a:r>
              <a:rPr lang="en-US" altLang="en-US" dirty="0"/>
              <a:t>Reduces Environmental Impact: Educated students can make choices that help protect the planet.</a:t>
            </a: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GB" dirty="0"/>
              <a:t>Learnings during the Datathon 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  <a:buNone/>
            </a:pPr>
            <a:r>
              <a:rPr lang="en-US" altLang="en-US" dirty="0"/>
              <a:t>Teamwork &amp; Collaboration: Worked effectively with peers.</a:t>
            </a:r>
            <a:endParaRPr lang="en-US" alt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altLang="en-US" dirty="0"/>
              <a:t>Practical Problem-Solving: Built solutions under time pressure.</a:t>
            </a:r>
            <a:endParaRPr lang="en-US" alt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altLang="en-US" dirty="0"/>
              <a:t>Technical &amp; Creative Skills: Applied AI, gamification, and UX design.</a:t>
            </a:r>
            <a:endParaRPr lang="en-US" altLang="en-US" dirty="0"/>
          </a:p>
          <a:p>
            <a:pPr marL="0" indent="0">
              <a:spcAft>
                <a:spcPts val="1600"/>
              </a:spcAft>
              <a:buNone/>
            </a:pPr>
            <a:r>
              <a:rPr lang="en-US" altLang="en-US" dirty="0"/>
              <a:t>User-Centric Approach: Learned the importance of engagement and accessibility.</a:t>
            </a:r>
            <a:endParaRPr lang="en-US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2310</Words>
  <Application>WPS Presentation</Application>
  <PresentationFormat>On-screen Show (16:9)</PresentationFormat>
  <Paragraphs>54</Paragraphs>
  <Slides>7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Arial</vt:lpstr>
      <vt:lpstr>Microsoft YaHei</vt:lpstr>
      <vt:lpstr>Arial Unicode MS</vt:lpstr>
      <vt:lpstr>Simple Light</vt:lpstr>
      <vt:lpstr>Team Members &amp; Roles</vt:lpstr>
      <vt:lpstr>PROBLEM STATEMENT:</vt:lpstr>
      <vt:lpstr>Spoilage Detect </vt:lpstr>
      <vt:lpstr>Solution</vt:lpstr>
      <vt:lpstr>Why It’s Important: </vt:lpstr>
      <vt:lpstr>Wow factors</vt:lpstr>
      <vt:lpstr>Learnings during the Datathon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Muthulakshmi D</cp:lastModifiedBy>
  <cp:revision>2</cp:revision>
  <dcterms:created xsi:type="dcterms:W3CDTF">2025-10-12T07:45:05Z</dcterms:created>
  <dcterms:modified xsi:type="dcterms:W3CDTF">2025-10-12T07:58:39Z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E0B8668E761C4919AA3ED6F952C3D5D3_12</vt:lpwstr>
  </property>
  <property fmtid="{D5CDD505-2E9C-101B-9397-08002B2CF9AE}" pid="3" name="KSOProductBuildVer">
    <vt:lpwstr>1033-12.2.0.22549</vt:lpwstr>
  </property>
</Properties>
</file>