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9" name="Google Shape;1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7" name="Google Shape;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4" name="Google Shape;10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1" name="Google Shape;1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5" name="Google Shape;12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8" name="Google Shape;13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192" name="Google Shape;192;p1"/>
          <p:cNvPicPr preferRelativeResize="0"/>
          <p:nvPr/>
        </p:nvPicPr>
        <p:blipFill rotWithShape="1">
          <a:blip r:embed="rId3">
            <a:alphaModFix amt="5000"/>
          </a:blip>
          <a:srcRect b="10206" l="0" r="744" t="5929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200" name="Google Shape;200;p1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202" name="Google Shape;202;p1"/>
          <p:cNvSpPr txBox="1"/>
          <p:nvPr/>
        </p:nvSpPr>
        <p:spPr>
          <a:xfrm>
            <a:off x="5693356" y="3956068"/>
            <a:ext cx="209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GCE,Tiunelveli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204" name="Google Shape;2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05" name="Google Shape;20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>
            <a:off x="1015838" y="3919500"/>
            <a:ext cx="3000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Muthulakshmi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950821104026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>
            <a:off x="155850" y="613142"/>
            <a:ext cx="8832300" cy="451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291450" y="1181775"/>
            <a:ext cx="86967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2" lvl="0" marL="4571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Key Elements:</a:t>
            </a:r>
            <a:endParaRPr b="1"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login and registration options.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"Add Question" and "Add Choices" buttons for all registered users.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Featured polls </a:t>
            </a:r>
            <a:r>
              <a:rPr lang="en" sz="1400"/>
              <a:t>for</a:t>
            </a:r>
            <a:r>
              <a:rPr lang="en" sz="1400"/>
              <a:t> upcoming elections.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Navigation menu for easy access to different sections, including admin panel (Admin only).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   Speaker Notes: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Homepage emphasizes interaction.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registered users can contribute questions and choices.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Admin-exclusive features restricted to administrators.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>
            <p:ph type="title"/>
          </p:nvPr>
        </p:nvSpPr>
        <p:spPr>
          <a:xfrm>
            <a:off x="458350" y="601125"/>
            <a:ext cx="805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Registration Page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 </a:t>
            </a:r>
            <a:r>
              <a:rPr lang="en"/>
              <a:t>New users sign up to join the community.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 Form :</a:t>
            </a:r>
            <a:r>
              <a:rPr lang="en"/>
              <a:t> Users enter username, email, and password.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Benefits :</a:t>
            </a:r>
            <a:r>
              <a:rPr lang="en"/>
              <a:t> Access exclusive content, personalized features.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b="1" lang="en"/>
              <a:t>Encouragement :</a:t>
            </a:r>
            <a:r>
              <a:rPr lang="en"/>
              <a:t> Emphasize value of joining.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2906025"/>
            <a:ext cx="4204851" cy="1994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</a:rPr>
              <a:t>Login Page</a:t>
            </a:r>
            <a:r>
              <a:rPr b="1" lang="en" sz="1600"/>
              <a:t> :</a:t>
            </a:r>
            <a:r>
              <a:rPr b="1" lang="en"/>
              <a:t>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Gateway for secure account access.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enter credentials for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Emphasize security: Encryption, authentication.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Crucial for account integrity and confidentiality.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0" name="Google Shape;1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1" y="2492150"/>
            <a:ext cx="5392924" cy="25497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 txBox="1"/>
          <p:nvPr>
            <p:ph type="title"/>
          </p:nvPr>
        </p:nvSpPr>
        <p:spPr>
          <a:xfrm>
            <a:off x="628560" y="643466"/>
            <a:ext cx="7886430" cy="62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                   Admin Page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Backend access for website management.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Tasks:</a:t>
            </a:r>
            <a:r>
              <a:rPr lang="en">
                <a:solidFill>
                  <a:schemeClr val="dk1"/>
                </a:solidFill>
              </a:rPr>
              <a:t> Content, user, and site management.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Importance:</a:t>
            </a:r>
            <a:r>
              <a:rPr lang="en">
                <a:solidFill>
                  <a:schemeClr val="dk1"/>
                </a:solidFill>
              </a:rPr>
              <a:t> Maintaining integrity, managing interactions, ensuring compliance.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Empowerment:</a:t>
            </a:r>
            <a:r>
              <a:rPr lang="en">
                <a:solidFill>
                  <a:schemeClr val="dk1"/>
                </a:solidFill>
              </a:rPr>
              <a:t> Customizing site for community needs, ensuring smooth operation.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50" y="2571750"/>
            <a:ext cx="4694574" cy="22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</a:rPr>
              <a:t>                      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                                                             </a:t>
            </a:r>
            <a:r>
              <a:rPr b="1" lang="en" sz="1600"/>
              <a:t>Blog Page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Functionality : </a:t>
            </a:r>
            <a:r>
              <a:rPr lang="en"/>
              <a:t>Users contribute by adding questions and choices.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Admin Privileges : </a:t>
            </a:r>
            <a:r>
              <a:rPr lang="en"/>
              <a:t>Only administrators add users and groups.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Special Login :</a:t>
            </a:r>
            <a:r>
              <a:rPr lang="en"/>
              <a:t> Users access enhanced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Speaker Notes: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Blog page enables community interaction.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add questions and choices.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Admins manage users and groups.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Special login grants users enhanced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    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</a:t>
            </a:r>
            <a:r>
              <a:rPr b="1" lang="en" sz="1600">
                <a:solidFill>
                  <a:srgbClr val="213163"/>
                </a:solidFill>
              </a:rPr>
              <a:t>Future Enhancements</a:t>
            </a:r>
            <a:r>
              <a:rPr b="1" lang="en" sz="1600">
                <a:solidFill>
                  <a:srgbClr val="374151"/>
                </a:solidFill>
              </a:rPr>
              <a:t>: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</a:rPr>
              <a:t>                  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Enhanced Profiles:</a:t>
            </a:r>
            <a:r>
              <a:rPr lang="en">
                <a:solidFill>
                  <a:srgbClr val="374151"/>
                </a:solidFill>
              </a:rPr>
              <a:t> Personalize with avatars and bios.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Voting Analytics:</a:t>
            </a:r>
            <a:r>
              <a:rPr lang="en">
                <a:solidFill>
                  <a:srgbClr val="374151"/>
                </a:solidFill>
              </a:rPr>
              <a:t> Insights into user trends.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Community Forums:</a:t>
            </a:r>
            <a:r>
              <a:rPr lang="en">
                <a:solidFill>
                  <a:srgbClr val="374151"/>
                </a:solidFill>
              </a:rPr>
              <a:t> Facilitate user interaction.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74151"/>
                </a:solidFill>
              </a:rPr>
              <a:t>Mobile App:</a:t>
            </a:r>
            <a:r>
              <a:rPr lang="en">
                <a:solidFill>
                  <a:srgbClr val="374151"/>
                </a:solidFill>
              </a:rPr>
              <a:t> Extend accessibility.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74151"/>
                </a:solidFill>
              </a:rPr>
              <a:t>Speaker Notes:</a:t>
            </a:r>
            <a:endParaRPr b="1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Enhance profiles for personalization.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Provide voting analytics for insights.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Add community forums for interaction.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>
                <a:solidFill>
                  <a:srgbClr val="374151"/>
                </a:solidFill>
              </a:rPr>
              <a:t>Develop a mobile app for wider accessibility.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131011" y="682062"/>
            <a:ext cx="90129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Title: Advancing Online Voting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Recap :</a:t>
            </a: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Highlight key features and benefits.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Commitment:</a:t>
            </a: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Promise ongoing improvements.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Engagement: </a:t>
            </a: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Encourage user participation.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Appreciation:</a:t>
            </a: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Thank users for their support.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Speaker Notes:</a:t>
            </a:r>
            <a:endParaRPr b="1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Encourage user engagement and contributions.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Express gratitude for user support in building a stronger platform.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129473" y="3183633"/>
            <a:ext cx="48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Voting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Django for Secure Online Voting :</a:t>
            </a:r>
            <a:endParaRPr b="1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This presentation explores building secure online voting applications with Django, a powerful Python web framework. We'll showcase: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Rapid Development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Secure Voting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Explore user registration, voting security, and administrative controls. See how Django creates secure online voting systems.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Developing a secure question-answer platform with Django poses challenges in: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Ensuring data integrity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Safeguarding user confidentiality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Addressing scalability concerns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The challenge is to: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Create a secure question-answer platform using Django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Facilitate seamless user engagement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 robust security measures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Scale effectively to accommodate increasing user interactions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type="title"/>
          </p:nvPr>
        </p:nvSpPr>
        <p:spPr>
          <a:xfrm>
            <a:off x="131025" y="682125"/>
            <a:ext cx="4784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Title :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Voting Machine with Django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Developer :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Arockia Jeba Santhiya A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Objectives :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Develop secure online voting with Django, ensuring integrity, scalability, and trust.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Structure :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Setup, Authentication, Poll Management, Voting Interface, Results.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Materials :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Django, database, HTML/CSS, Python.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Outcome : </a:t>
            </a:r>
            <a:r>
              <a:rPr b="0" i="0" lang="en" sz="12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Secure, scalable system, showcasing Django expertise.</a:t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131025" y="682125"/>
            <a:ext cx="5111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 Overview: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Develop a web-based voting application using Django framework.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 secure user authentication and authorization.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Create an intuitive user interface for casting votes securely.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Ensure data integrity and confidentiality throughout the voting process.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Utilize Django's robust features for scalability and administrative control.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/>
        </p:nvSpPr>
        <p:spPr>
          <a:xfrm>
            <a:off x="469275" y="752825"/>
            <a:ext cx="87630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Notes:</a:t>
            </a:r>
            <a:endParaRPr b="1" i="0" sz="16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proposed solution is to develop a secure online voting system using Django:</a:t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offers rapid development capabilities, enabling us to build the system efficiently. Its built-in features for authentication, database management, and templating simplify development.</a:t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robust security measures, such as encryption, authentication, and access controls, ensures data integrity and confidentiality throughout the voting process.</a:t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Django's scalability capabilities, we can design the system to handle large voter bases and accommodate increasing user interactions seamlessly.</a:t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3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3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3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-84668" y="615950"/>
            <a:ext cx="8951700" cy="406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131015" y="682125"/>
            <a:ext cx="7213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:   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System Architecture: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Client-server architecture with Django as the backend framework.</a:t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Database schema for storing user data, polls, and voting results.</a:t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 Frontend interface using HTML/CSS for user interaction.</a:t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Results :</a:t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Response time: Measure system responsiveness to user actions.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Scalability: Assess system's ability to handle increasing user loads.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Security: Evaluate effectiveness of security measures in protecting user data.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8"/>
          <p:cNvCxnSpPr/>
          <p:nvPr/>
        </p:nvCxnSpPr>
        <p:spPr>
          <a:xfrm>
            <a:off x="0" y="462396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