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361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M</a:t>
            </a:r>
            <a:r>
              <a:rPr altLang="en-GB" sz="2400" lang="en-US"/>
              <a:t>.</a:t>
            </a:r>
            <a:r>
              <a:rPr altLang="en-GB" sz="2400" lang="en-US"/>
              <a:t>M</a:t>
            </a:r>
            <a:r>
              <a:rPr altLang="en-GB" sz="2400" lang="en-US"/>
              <a:t>U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U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6</a:t>
            </a:r>
            <a:r>
              <a:rPr altLang="en-GB" dirty="0" sz="2400" lang="en-US"/>
              <a:t>3</a:t>
            </a:r>
            <a:endParaRPr altLang="en-US" lang="zh-CN"/>
          </a:p>
          <a:p>
            <a:r>
              <a:rPr altLang="en-US" lang="zh-CN"/>
              <a:t>D57B37FC77B5916A6AD47E0DAD91A646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3213734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817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1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3434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2024-09-12T04:37:57Z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936bc67505264b4c9675d76e37c2d664</vt:lpwstr>
  </property>
</Properties>
</file>