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48110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09266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821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89154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235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40540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89927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65548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9084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150774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69011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06DE3-3557-46F2-A6A8-4ECDD8707F4B}"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125083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06DE3-3557-46F2-A6A8-4ECDD8707F4B}"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79870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06DE3-3557-46F2-A6A8-4ECDD8707F4B}"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39124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42804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6676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506DE3-3557-46F2-A6A8-4ECDD8707F4B}" type="datetimeFigureOut">
              <a:rPr lang="en-IN" smtClean="0"/>
              <a:t>23-07-2023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285773-6189-4342-A825-815043FDA93E}" type="slidenum">
              <a:rPr lang="en-IN" smtClean="0"/>
              <a:t>‹#›</a:t>
            </a:fld>
            <a:endParaRPr lang="en-IN"/>
          </a:p>
        </p:txBody>
      </p:sp>
    </p:spTree>
    <p:extLst>
      <p:ext uri="{BB962C8B-B14F-4D97-AF65-F5344CB8AC3E}">
        <p14:creationId xmlns:p14="http://schemas.microsoft.com/office/powerpoint/2010/main" val="853425552"/>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 id="2147484707" r:id="rId12"/>
    <p:sldLayoutId id="2147484708" r:id="rId13"/>
    <p:sldLayoutId id="2147484709" r:id="rId14"/>
    <p:sldLayoutId id="2147484710" r:id="rId15"/>
    <p:sldLayoutId id="2147484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uthuluruSnehaSai/PORTFOLIO.git" TargetMode="External"/><Relationship Id="rId2" Type="http://schemas.openxmlformats.org/officeDocument/2006/relationships/hyperlink" Target="https://drive.google.com/drive/folders/1rKUiodN5J6skZp_arFCVU4LSJBClTE-2?usp=sharing"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muthulurusnehasai.github.io/PORTFOL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nehasai148@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673F-6C7E-4829-BF06-1DD162DDE2F8}"/>
              </a:ext>
            </a:extLst>
          </p:cNvPr>
          <p:cNvSpPr>
            <a:spLocks noGrp="1"/>
          </p:cNvSpPr>
          <p:nvPr>
            <p:ph type="title"/>
          </p:nvPr>
        </p:nvSpPr>
        <p:spPr>
          <a:xfrm>
            <a:off x="2928258" y="2090058"/>
            <a:ext cx="6564086" cy="1058636"/>
          </a:xfrm>
        </p:spPr>
        <p:txBody>
          <a:bodyPr>
            <a:normAutofit/>
          </a:bodyPr>
          <a:lstStyle/>
          <a:p>
            <a:pPr algn="ctr"/>
            <a:r>
              <a:rPr lang="en-IN" sz="4800" b="1">
                <a:latin typeface="Times New Roman" panose="02020603050405020304" pitchFamily="18" charset="0"/>
                <a:cs typeface="Times New Roman" panose="02020603050405020304" pitchFamily="18" charset="0"/>
              </a:rPr>
              <a:t>PORTFOLIO SITE</a:t>
            </a:r>
          </a:p>
        </p:txBody>
      </p:sp>
      <p:pic>
        <p:nvPicPr>
          <p:cNvPr id="3" name="Picture 2">
            <a:extLst>
              <a:ext uri="{FF2B5EF4-FFF2-40B4-BE49-F238E27FC236}">
                <a16:creationId xmlns:a16="http://schemas.microsoft.com/office/drawing/2014/main" id="{D517CAE5-3A8D-447E-B787-28F60C99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26" y="3148694"/>
            <a:ext cx="4295775" cy="2857500"/>
          </a:xfrm>
          <a:prstGeom prst="rect">
            <a:avLst/>
          </a:prstGeom>
        </p:spPr>
      </p:pic>
    </p:spTree>
    <p:extLst>
      <p:ext uri="{BB962C8B-B14F-4D97-AF65-F5344CB8AC3E}">
        <p14:creationId xmlns:p14="http://schemas.microsoft.com/office/powerpoint/2010/main" val="379697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BE8C-81FA-47EE-98E0-05A681C31515}"/>
              </a:ext>
            </a:extLst>
          </p:cNvPr>
          <p:cNvSpPr>
            <a:spLocks noGrp="1"/>
          </p:cNvSpPr>
          <p:nvPr>
            <p:ph type="ctrTitle"/>
          </p:nvPr>
        </p:nvSpPr>
        <p:spPr>
          <a:xfrm>
            <a:off x="2589213" y="1175657"/>
            <a:ext cx="8915399" cy="816429"/>
          </a:xfrm>
        </p:spPr>
        <p:txBody>
          <a:bodyPr>
            <a:normAutofit/>
          </a:bodyPr>
          <a:lstStyle/>
          <a:p>
            <a:r>
              <a:rPr lang="en-IN" sz="320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F85C1B0E-735F-4948-A0F2-EB0B640FEC58}"/>
              </a:ext>
            </a:extLst>
          </p:cNvPr>
          <p:cNvSpPr>
            <a:spLocks noGrp="1"/>
          </p:cNvSpPr>
          <p:nvPr>
            <p:ph type="subTitle" idx="1"/>
          </p:nvPr>
        </p:nvSpPr>
        <p:spPr>
          <a:xfrm>
            <a:off x="2589213" y="2427515"/>
            <a:ext cx="8915399" cy="3476148"/>
          </a:xfrm>
        </p:spPr>
        <p:txBody>
          <a:bodyPr>
            <a:normAutofit/>
          </a:bodyPr>
          <a:lstStyle/>
          <a:p>
            <a:pPr algn="just"/>
            <a:r>
              <a:rPr lang="en-IN" sz="2000">
                <a:latin typeface="Times New Roman" panose="02020603050405020304" pitchFamily="18" charset="0"/>
                <a:cs typeface="Times New Roman" panose="02020603050405020304" pitchFamily="18" charset="0"/>
              </a:rPr>
              <a:t>A portfolio is aliving and changing collection of records that reflect your accomplishments, skills, experiences, and attributes. It highlights and showcases samples of some of your best work, along with life experiences, values and achievements.</a:t>
            </a:r>
          </a:p>
        </p:txBody>
      </p:sp>
      <p:pic>
        <p:nvPicPr>
          <p:cNvPr id="6" name="Picture 5">
            <a:extLst>
              <a:ext uri="{FF2B5EF4-FFF2-40B4-BE49-F238E27FC236}">
                <a16:creationId xmlns:a16="http://schemas.microsoft.com/office/drawing/2014/main" id="{3450CAA8-9A80-4CFA-B4DF-AF56B2AF4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371" y="3952399"/>
            <a:ext cx="4572000" cy="2571750"/>
          </a:xfrm>
          <a:prstGeom prst="rect">
            <a:avLst/>
          </a:prstGeom>
        </p:spPr>
      </p:pic>
    </p:spTree>
    <p:extLst>
      <p:ext uri="{BB962C8B-B14F-4D97-AF65-F5344CB8AC3E}">
        <p14:creationId xmlns:p14="http://schemas.microsoft.com/office/powerpoint/2010/main" val="74042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9A0C2-BA46-45F1-9EE0-4E969CF6B288}"/>
              </a:ext>
            </a:extLst>
          </p:cNvPr>
          <p:cNvSpPr>
            <a:spLocks noGrp="1"/>
          </p:cNvSpPr>
          <p:nvPr>
            <p:ph type="ctrTitle"/>
          </p:nvPr>
        </p:nvSpPr>
        <p:spPr>
          <a:xfrm>
            <a:off x="2589213" y="609601"/>
            <a:ext cx="8915399" cy="1398426"/>
          </a:xfrm>
        </p:spPr>
        <p:txBody>
          <a:bodyPr>
            <a:normAutofit/>
          </a:bodyPr>
          <a:lstStyle/>
          <a:p>
            <a:r>
              <a:rPr lang="en-IN" sz="3200">
                <a:latin typeface="Times New Roman" panose="02020603050405020304" pitchFamily="18" charset="0"/>
                <a:cs typeface="Times New Roman" panose="02020603050405020304" pitchFamily="18" charset="0"/>
              </a:rPr>
              <a:t>LINKS</a:t>
            </a:r>
          </a:p>
        </p:txBody>
      </p:sp>
      <p:sp>
        <p:nvSpPr>
          <p:cNvPr id="5" name="Subtitle 4">
            <a:extLst>
              <a:ext uri="{FF2B5EF4-FFF2-40B4-BE49-F238E27FC236}">
                <a16:creationId xmlns:a16="http://schemas.microsoft.com/office/drawing/2014/main" id="{29A640B6-C691-40EA-B44C-30A6FA082892}"/>
              </a:ext>
            </a:extLst>
          </p:cNvPr>
          <p:cNvSpPr>
            <a:spLocks noGrp="1"/>
          </p:cNvSpPr>
          <p:nvPr>
            <p:ph type="subTitle" idx="1"/>
          </p:nvPr>
        </p:nvSpPr>
        <p:spPr>
          <a:xfrm>
            <a:off x="2589213" y="2318658"/>
            <a:ext cx="8915399" cy="4245428"/>
          </a:xfrm>
        </p:spPr>
        <p:txBody>
          <a:bodyPr>
            <a:normAutofit/>
          </a:bodyPr>
          <a:lstStyle/>
          <a:p>
            <a:r>
              <a:rPr lang="en-IN" sz="2000">
                <a:solidFill>
                  <a:schemeClr val="accent2"/>
                </a:solidFill>
                <a:latin typeface="Times New Roman" panose="02020603050405020304" pitchFamily="18" charset="0"/>
                <a:cs typeface="Times New Roman" panose="02020603050405020304" pitchFamily="18" charset="0"/>
              </a:rPr>
              <a:t>GOOGLE DRIVE LINK</a:t>
            </a:r>
          </a:p>
          <a:p>
            <a:r>
              <a:rPr lang="en-IN" sz="2000">
                <a:solidFill>
                  <a:schemeClr val="accent2"/>
                </a:solidFill>
                <a:latin typeface="Times New Roman" panose="02020603050405020304" pitchFamily="18" charset="0"/>
                <a:cs typeface="Times New Roman" panose="02020603050405020304" pitchFamily="18" charset="0"/>
                <a:hlinkClick r:id="rId2"/>
              </a:rPr>
              <a:t>https://drive.google.com/drive/folders/1rKUiodN5J6skZp_arFCVU4LSJBClTE-2?usp=sharing</a:t>
            </a:r>
            <a:endParaRPr lang="en-IN" sz="2000">
              <a:solidFill>
                <a:schemeClr val="accent2"/>
              </a:solidFill>
              <a:latin typeface="Times New Roman" panose="02020603050405020304" pitchFamily="18" charset="0"/>
              <a:cs typeface="Times New Roman" panose="02020603050405020304" pitchFamily="18" charset="0"/>
            </a:endParaRPr>
          </a:p>
          <a:p>
            <a:endParaRPr lang="en-IN" sz="2000">
              <a:solidFill>
                <a:schemeClr val="accent2"/>
              </a:solidFill>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t>
            </a:r>
          </a:p>
          <a:p>
            <a:r>
              <a:rPr lang="en-IN" sz="2000">
                <a:solidFill>
                  <a:schemeClr val="accent2"/>
                </a:solidFill>
                <a:latin typeface="Times New Roman" panose="02020603050405020304" pitchFamily="18" charset="0"/>
                <a:cs typeface="Times New Roman" panose="02020603050405020304" pitchFamily="18" charset="0"/>
              </a:rPr>
              <a:t>GIT HUB LINK</a:t>
            </a:r>
          </a:p>
          <a:p>
            <a:r>
              <a:rPr lang="en-IN" sz="2000">
                <a:solidFill>
                  <a:schemeClr val="accent2"/>
                </a:solidFill>
                <a:latin typeface="Times New Roman" panose="02020603050405020304" pitchFamily="18" charset="0"/>
                <a:cs typeface="Times New Roman" panose="02020603050405020304" pitchFamily="18" charset="0"/>
                <a:hlinkClick r:id="rId3"/>
              </a:rPr>
              <a:t>https://github.com/MuthuluruSnehaSai/PORTFOLIO.git</a:t>
            </a:r>
            <a:endParaRPr lang="en-IN" sz="2000">
              <a:solidFill>
                <a:schemeClr val="accent2"/>
              </a:solidFill>
              <a:latin typeface="Times New Roman" panose="02020603050405020304" pitchFamily="18" charset="0"/>
              <a:cs typeface="Times New Roman" panose="02020603050405020304" pitchFamily="18" charset="0"/>
            </a:endParaRPr>
          </a:p>
          <a:p>
            <a:endParaRPr lang="en-IN" sz="2000">
              <a:solidFill>
                <a:schemeClr val="accent2"/>
              </a:solidFill>
              <a:latin typeface="Times New Roman" panose="02020603050405020304" pitchFamily="18" charset="0"/>
              <a:cs typeface="Times New Roman" panose="02020603050405020304" pitchFamily="18" charset="0"/>
            </a:endParaRPr>
          </a:p>
          <a:p>
            <a:r>
              <a:rPr lang="en-IN" sz="2000">
                <a:solidFill>
                  <a:schemeClr val="accent2"/>
                </a:solidFill>
                <a:latin typeface="Times New Roman" panose="02020603050405020304" pitchFamily="18" charset="0"/>
                <a:cs typeface="Times New Roman" panose="02020603050405020304" pitchFamily="18" charset="0"/>
              </a:rPr>
              <a:t>WEB PAGE LINK</a:t>
            </a:r>
          </a:p>
          <a:p>
            <a:r>
              <a:rPr lang="en-IN" sz="2000">
                <a:solidFill>
                  <a:schemeClr val="accent2"/>
                </a:solidFill>
                <a:latin typeface="Times New Roman" panose="02020603050405020304" pitchFamily="18" charset="0"/>
                <a:cs typeface="Times New Roman" panose="02020603050405020304" pitchFamily="18" charset="0"/>
                <a:hlinkClick r:id="rId4"/>
              </a:rPr>
              <a:t>https://muthulurusnehasai.github.io/PORTFOLIO/</a:t>
            </a:r>
            <a:endParaRPr lang="en-IN" sz="2000">
              <a:solidFill>
                <a:schemeClr val="accent2"/>
              </a:solidFill>
              <a:latin typeface="Times New Roman" panose="02020603050405020304" pitchFamily="18" charset="0"/>
              <a:cs typeface="Times New Roman" panose="02020603050405020304" pitchFamily="18" charset="0"/>
            </a:endParaRPr>
          </a:p>
          <a:p>
            <a:endParaRPr lang="en-IN" sz="200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4DD1645-AD9C-41C1-9E9B-3ABA9AD32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4985" y="195943"/>
            <a:ext cx="4170815" cy="2122714"/>
          </a:xfrm>
          <a:prstGeom prst="rect">
            <a:avLst/>
          </a:prstGeom>
        </p:spPr>
      </p:pic>
    </p:spTree>
    <p:extLst>
      <p:ext uri="{BB962C8B-B14F-4D97-AF65-F5344CB8AC3E}">
        <p14:creationId xmlns:p14="http://schemas.microsoft.com/office/powerpoint/2010/main" val="203032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287F4-4972-4110-88DB-4DB39B7F5C9B}"/>
              </a:ext>
            </a:extLst>
          </p:cNvPr>
          <p:cNvSpPr>
            <a:spLocks noGrp="1"/>
          </p:cNvSpPr>
          <p:nvPr>
            <p:ph type="title"/>
          </p:nvPr>
        </p:nvSpPr>
        <p:spPr>
          <a:xfrm>
            <a:off x="3570514" y="3058885"/>
            <a:ext cx="4953000" cy="1208314"/>
          </a:xfrm>
        </p:spPr>
        <p:txBody>
          <a:bodyPr>
            <a:normAutofit/>
          </a:bodyPr>
          <a:lstStyle/>
          <a:p>
            <a:pPr algn="ctr"/>
            <a:r>
              <a:rPr lang="en-IN" b="1">
                <a:latin typeface="Times New Roman" panose="02020603050405020304" pitchFamily="18" charset="0"/>
                <a:cs typeface="Times New Roman" panose="02020603050405020304" pitchFamily="18" charset="0"/>
              </a:rPr>
              <a:t>THANK YOU</a:t>
            </a:r>
          </a:p>
        </p:txBody>
      </p:sp>
      <p:sp>
        <p:nvSpPr>
          <p:cNvPr id="6" name="Arrow: Left 5">
            <a:extLst>
              <a:ext uri="{FF2B5EF4-FFF2-40B4-BE49-F238E27FC236}">
                <a16:creationId xmlns:a16="http://schemas.microsoft.com/office/drawing/2014/main" id="{338B369E-FE23-45B3-917B-9BCDE09CC0FA}"/>
              </a:ext>
            </a:extLst>
          </p:cNvPr>
          <p:cNvSpPr/>
          <p:nvPr/>
        </p:nvSpPr>
        <p:spPr>
          <a:xfrm>
            <a:off x="3352801" y="3211285"/>
            <a:ext cx="1054608" cy="451757"/>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F70E53B-A46E-408B-B629-7025B055B32A}"/>
              </a:ext>
            </a:extLst>
          </p:cNvPr>
          <p:cNvSpPr/>
          <p:nvPr/>
        </p:nvSpPr>
        <p:spPr>
          <a:xfrm>
            <a:off x="7576457" y="3211285"/>
            <a:ext cx="1054608" cy="3374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824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4CBB-9493-4E34-BDE7-369BD31E90D5}"/>
              </a:ext>
            </a:extLst>
          </p:cNvPr>
          <p:cNvSpPr>
            <a:spLocks noGrp="1"/>
          </p:cNvSpPr>
          <p:nvPr>
            <p:ph type="ctrTitle"/>
          </p:nvPr>
        </p:nvSpPr>
        <p:spPr>
          <a:xfrm>
            <a:off x="2427515" y="838201"/>
            <a:ext cx="9077098" cy="903514"/>
          </a:xfrm>
        </p:spPr>
        <p:txBody>
          <a:bodyPr>
            <a:normAutofit/>
          </a:bodyPr>
          <a:lstStyle/>
          <a:p>
            <a:pPr algn="just"/>
            <a:r>
              <a:rPr lang="en-IN" sz="3200">
                <a:latin typeface="Times New Roman" panose="02020603050405020304" pitchFamily="18" charset="0"/>
                <a:cs typeface="Times New Roman" panose="02020603050405020304" pitchFamily="18" charset="0"/>
              </a:rPr>
              <a:t>STUDENT DETAILS</a:t>
            </a:r>
          </a:p>
        </p:txBody>
      </p:sp>
      <p:sp>
        <p:nvSpPr>
          <p:cNvPr id="3" name="Subtitle 2">
            <a:extLst>
              <a:ext uri="{FF2B5EF4-FFF2-40B4-BE49-F238E27FC236}">
                <a16:creationId xmlns:a16="http://schemas.microsoft.com/office/drawing/2014/main" id="{86ED4F79-8CA8-49BF-B060-E29938A4079B}"/>
              </a:ext>
            </a:extLst>
          </p:cNvPr>
          <p:cNvSpPr>
            <a:spLocks noGrp="1"/>
          </p:cNvSpPr>
          <p:nvPr>
            <p:ph type="subTitle" idx="1"/>
          </p:nvPr>
        </p:nvSpPr>
        <p:spPr>
          <a:xfrm>
            <a:off x="2427515" y="2155371"/>
            <a:ext cx="9077098" cy="3864428"/>
          </a:xfrm>
        </p:spPr>
        <p:txBody>
          <a:bodyPr>
            <a:normAutofit/>
          </a:bodyPr>
          <a:lstStyle/>
          <a:p>
            <a:pPr algn="just"/>
            <a:r>
              <a:rPr lang="en-IN" sz="2000">
                <a:latin typeface="Times New Roman" panose="02020603050405020304" pitchFamily="18" charset="0"/>
                <a:cs typeface="Times New Roman" panose="02020603050405020304" pitchFamily="18" charset="0"/>
              </a:rPr>
              <a:t>NAME       : MUTHULURU SNEHA SAI</a:t>
            </a:r>
          </a:p>
          <a:p>
            <a:pPr algn="just"/>
            <a:r>
              <a:rPr lang="en-IN" sz="2000">
                <a:latin typeface="Times New Roman" panose="02020603050405020304" pitchFamily="18" charset="0"/>
                <a:cs typeface="Times New Roman" panose="02020603050405020304" pitchFamily="18" charset="0"/>
              </a:rPr>
              <a:t>SkillsBuild Email ID: </a:t>
            </a:r>
            <a:r>
              <a:rPr lang="en-IN" sz="2000">
                <a:latin typeface="Times New Roman" panose="02020603050405020304" pitchFamily="18" charset="0"/>
                <a:cs typeface="Times New Roman" panose="02020603050405020304" pitchFamily="18" charset="0"/>
                <a:hlinkClick r:id="rId2"/>
              </a:rPr>
              <a:t>snehasai148@gmail.com</a:t>
            </a:r>
            <a:endParaRPr lang="en-IN" sz="2000">
              <a:latin typeface="Times New Roman" panose="02020603050405020304" pitchFamily="18" charset="0"/>
              <a:cs typeface="Times New Roman" panose="02020603050405020304" pitchFamily="18" charset="0"/>
            </a:endParaRPr>
          </a:p>
          <a:p>
            <a:pPr algn="just"/>
            <a:r>
              <a:rPr lang="en-IN" sz="2000">
                <a:latin typeface="Times New Roman" panose="02020603050405020304" pitchFamily="18" charset="0"/>
                <a:cs typeface="Times New Roman" panose="02020603050405020304" pitchFamily="18" charset="0"/>
              </a:rPr>
              <a:t>College Name: JNTUA College of Engineering Anantapur</a:t>
            </a:r>
          </a:p>
          <a:p>
            <a:pPr algn="just"/>
            <a:r>
              <a:rPr lang="en-IN" sz="2000">
                <a:latin typeface="Times New Roman" panose="02020603050405020304" pitchFamily="18" charset="0"/>
                <a:cs typeface="Times New Roman" panose="02020603050405020304" pitchFamily="18" charset="0"/>
              </a:rPr>
              <a:t>College State: Andhra Pradesh</a:t>
            </a:r>
          </a:p>
          <a:p>
            <a:pPr algn="just"/>
            <a:r>
              <a:rPr lang="en-IN" sz="2000">
                <a:latin typeface="Times New Roman" panose="02020603050405020304" pitchFamily="18" charset="0"/>
                <a:cs typeface="Times New Roman" panose="02020603050405020304" pitchFamily="18" charset="0"/>
              </a:rPr>
              <a:t>Internship Domain: Front End Development </a:t>
            </a:r>
          </a:p>
          <a:p>
            <a:pPr algn="just"/>
            <a:r>
              <a:rPr lang="en-IN" sz="2000">
                <a:latin typeface="Times New Roman" panose="02020603050405020304" pitchFamily="18" charset="0"/>
                <a:cs typeface="Times New Roman" panose="02020603050405020304" pitchFamily="18" charset="0"/>
              </a:rPr>
              <a:t>Internship Start and End Date: 5</a:t>
            </a:r>
            <a:r>
              <a:rPr lang="en-IN" sz="2000" baseline="30000">
                <a:latin typeface="Times New Roman" panose="02020603050405020304" pitchFamily="18" charset="0"/>
                <a:cs typeface="Times New Roman" panose="02020603050405020304" pitchFamily="18" charset="0"/>
              </a:rPr>
              <a:t>th</a:t>
            </a:r>
            <a:r>
              <a:rPr lang="en-IN" sz="2000">
                <a:latin typeface="Times New Roman" panose="02020603050405020304" pitchFamily="18" charset="0"/>
                <a:cs typeface="Times New Roman" panose="02020603050405020304" pitchFamily="18" charset="0"/>
              </a:rPr>
              <a:t> June 2023 and 23</a:t>
            </a:r>
            <a:r>
              <a:rPr lang="en-IN" sz="2000" baseline="30000">
                <a:latin typeface="Times New Roman" panose="02020603050405020304" pitchFamily="18" charset="0"/>
                <a:cs typeface="Times New Roman" panose="02020603050405020304" pitchFamily="18" charset="0"/>
              </a:rPr>
              <a:t>rd</a:t>
            </a:r>
            <a:r>
              <a:rPr lang="en-IN" sz="2000">
                <a:latin typeface="Times New Roman" panose="02020603050405020304" pitchFamily="18" charset="0"/>
                <a:cs typeface="Times New Roman" panose="02020603050405020304" pitchFamily="18" charset="0"/>
              </a:rPr>
              <a:t>  July 2023</a:t>
            </a:r>
          </a:p>
          <a:p>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1E62E4-F729-4438-B52F-0E4CF1396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485" y="2155371"/>
            <a:ext cx="2024744" cy="2421531"/>
          </a:xfrm>
          <a:prstGeom prst="rect">
            <a:avLst/>
          </a:prstGeom>
        </p:spPr>
      </p:pic>
    </p:spTree>
    <p:extLst>
      <p:ext uri="{BB962C8B-B14F-4D97-AF65-F5344CB8AC3E}">
        <p14:creationId xmlns:p14="http://schemas.microsoft.com/office/powerpoint/2010/main" val="368702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F303-0F6E-4391-9384-82CE26AD435C}"/>
              </a:ext>
            </a:extLst>
          </p:cNvPr>
          <p:cNvSpPr>
            <a:spLocks noGrp="1"/>
          </p:cNvSpPr>
          <p:nvPr>
            <p:ph type="ctrTitle"/>
          </p:nvPr>
        </p:nvSpPr>
        <p:spPr>
          <a:xfrm>
            <a:off x="2492829" y="954339"/>
            <a:ext cx="9011783" cy="1037748"/>
          </a:xfrm>
        </p:spPr>
        <p:txBody>
          <a:bodyPr>
            <a:normAutofit/>
          </a:bodyPr>
          <a:lstStyle/>
          <a:p>
            <a:pPr algn="just"/>
            <a:r>
              <a:rPr lang="en-IN" sz="3200">
                <a:latin typeface="Times New Roman" panose="02020603050405020304" pitchFamily="18" charset="0"/>
                <a:cs typeface="Times New Roman" panose="02020603050405020304" pitchFamily="18" charset="0"/>
              </a:rPr>
              <a:t>PROJECT TOPIC</a:t>
            </a:r>
          </a:p>
        </p:txBody>
      </p:sp>
      <p:sp>
        <p:nvSpPr>
          <p:cNvPr id="3" name="Subtitle 2">
            <a:extLst>
              <a:ext uri="{FF2B5EF4-FFF2-40B4-BE49-F238E27FC236}">
                <a16:creationId xmlns:a16="http://schemas.microsoft.com/office/drawing/2014/main" id="{DC3588E3-7D7F-4C26-9FDD-0F5B9B317A69}"/>
              </a:ext>
            </a:extLst>
          </p:cNvPr>
          <p:cNvSpPr>
            <a:spLocks noGrp="1"/>
          </p:cNvSpPr>
          <p:nvPr>
            <p:ph type="subTitle" idx="1"/>
          </p:nvPr>
        </p:nvSpPr>
        <p:spPr>
          <a:xfrm>
            <a:off x="2383972" y="2405743"/>
            <a:ext cx="6270172" cy="3497919"/>
          </a:xfrm>
        </p:spPr>
        <p:txBody>
          <a:bodyPr>
            <a:normAutofit/>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portfolio website is a unique way to showcase your work and let others know about yourself.</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It’s like an evergreen platform for your projects,case studies, and information about you.</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addition, it’s one of the best ways to express your personality, experience, and capabilities.</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striking portfolio websites in this selection demonstrate a unique approach to web design and plenty of personality.</a:t>
            </a:r>
          </a:p>
        </p:txBody>
      </p:sp>
      <p:pic>
        <p:nvPicPr>
          <p:cNvPr id="7" name="Picture 6">
            <a:extLst>
              <a:ext uri="{FF2B5EF4-FFF2-40B4-BE49-F238E27FC236}">
                <a16:creationId xmlns:a16="http://schemas.microsoft.com/office/drawing/2014/main" id="{FC7962B8-BAD7-496D-8729-DE3BB6874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144" y="2313693"/>
            <a:ext cx="3537856" cy="3497919"/>
          </a:xfrm>
          <a:prstGeom prst="rect">
            <a:avLst/>
          </a:prstGeom>
        </p:spPr>
      </p:pic>
    </p:spTree>
    <p:extLst>
      <p:ext uri="{BB962C8B-B14F-4D97-AF65-F5344CB8AC3E}">
        <p14:creationId xmlns:p14="http://schemas.microsoft.com/office/powerpoint/2010/main" val="170622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2C1-7289-412D-A9B0-DCEAF08B789E}"/>
              </a:ext>
            </a:extLst>
          </p:cNvPr>
          <p:cNvSpPr>
            <a:spLocks noGrp="1"/>
          </p:cNvSpPr>
          <p:nvPr>
            <p:ph type="ctrTitle"/>
          </p:nvPr>
        </p:nvSpPr>
        <p:spPr>
          <a:xfrm>
            <a:off x="2589213" y="751114"/>
            <a:ext cx="8915399" cy="1023257"/>
          </a:xfrm>
        </p:spPr>
        <p:txBody>
          <a:bodyPr>
            <a:normAutofit/>
          </a:bodyPr>
          <a:lstStyle/>
          <a:p>
            <a:r>
              <a:rPr lang="en-IN" sz="320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FBD41342-8F53-4C43-B2BA-3C1CB033D243}"/>
              </a:ext>
            </a:extLst>
          </p:cNvPr>
          <p:cNvSpPr>
            <a:spLocks noGrp="1"/>
          </p:cNvSpPr>
          <p:nvPr>
            <p:ph type="subTitle" idx="1"/>
          </p:nvPr>
        </p:nvSpPr>
        <p:spPr>
          <a:xfrm>
            <a:off x="2589214" y="2351315"/>
            <a:ext cx="6652758" cy="3552348"/>
          </a:xfrm>
        </p:spPr>
        <p:txBody>
          <a:bodyPr>
            <a:normAutofit fontScale="92500" lnSpcReduction="10000"/>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Portfolio Website project is based on Web Development.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This is developed using HTML5,CSS and JS. Code Editor used for this project is VS Code. It displays the professional background of an individual.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 displays brief information about work experiences till date, education, skills and contact details along with social media links. All the elements are rendered distinctively on the website.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This project describing the process of portfolio website simply by defining and explaining the main terms and methods used for web design and development.</a:t>
            </a:r>
          </a:p>
        </p:txBody>
      </p:sp>
      <p:pic>
        <p:nvPicPr>
          <p:cNvPr id="5" name="Picture 4">
            <a:extLst>
              <a:ext uri="{FF2B5EF4-FFF2-40B4-BE49-F238E27FC236}">
                <a16:creationId xmlns:a16="http://schemas.microsoft.com/office/drawing/2014/main" id="{694FE40F-3B81-4979-949C-823A76BF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829" y="2351315"/>
            <a:ext cx="2688771" cy="3145971"/>
          </a:xfrm>
          <a:prstGeom prst="rect">
            <a:avLst/>
          </a:prstGeom>
        </p:spPr>
      </p:pic>
    </p:spTree>
    <p:extLst>
      <p:ext uri="{BB962C8B-B14F-4D97-AF65-F5344CB8AC3E}">
        <p14:creationId xmlns:p14="http://schemas.microsoft.com/office/powerpoint/2010/main" val="308055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F7B7-353C-4ABA-A819-3530D6DAEECD}"/>
              </a:ext>
            </a:extLst>
          </p:cNvPr>
          <p:cNvSpPr>
            <a:spLocks noGrp="1"/>
          </p:cNvSpPr>
          <p:nvPr>
            <p:ph type="ctrTitle"/>
          </p:nvPr>
        </p:nvSpPr>
        <p:spPr>
          <a:xfrm>
            <a:off x="2589213" y="696686"/>
            <a:ext cx="8915399" cy="762000"/>
          </a:xfrm>
        </p:spPr>
        <p:txBody>
          <a:bodyPr>
            <a:normAutofit/>
          </a:bodyPr>
          <a:lstStyle/>
          <a:p>
            <a:r>
              <a:rPr lang="en-IN" sz="3200">
                <a:latin typeface="Times New Roman" panose="02020603050405020304" pitchFamily="18" charset="0"/>
                <a:cs typeface="Times New Roman" panose="02020603050405020304" pitchFamily="18" charset="0"/>
              </a:rPr>
              <a:t>PROJECT OVERVIEW</a:t>
            </a:r>
          </a:p>
        </p:txBody>
      </p:sp>
      <p:sp>
        <p:nvSpPr>
          <p:cNvPr id="3" name="Subtitle 2">
            <a:extLst>
              <a:ext uri="{FF2B5EF4-FFF2-40B4-BE49-F238E27FC236}">
                <a16:creationId xmlns:a16="http://schemas.microsoft.com/office/drawing/2014/main" id="{DF547932-BDA9-4F0A-AD63-6A2A21E77045}"/>
              </a:ext>
            </a:extLst>
          </p:cNvPr>
          <p:cNvSpPr>
            <a:spLocks noGrp="1"/>
          </p:cNvSpPr>
          <p:nvPr>
            <p:ph type="subTitle" idx="1"/>
          </p:nvPr>
        </p:nvSpPr>
        <p:spPr>
          <a:xfrm>
            <a:off x="2589214" y="2743200"/>
            <a:ext cx="8915398" cy="2492829"/>
          </a:xfrm>
        </p:spPr>
        <p:txBody>
          <a:bodyPr>
            <a:noAutofit/>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objective is to find a web design and front-end developer job by creating a portfolio.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goal was to create a website to promote design work and show professional skills of adesigner and developer in best possible way.</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portfolio needs to be unique and memorable. Responsive design also needs to be implemented.</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purpose of the project as well as describing what problem needs to solve, also have to be included into the brief.</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process of creating online portfolio can be divided to three main stages,such as project planning, designing and development.</a:t>
            </a:r>
          </a:p>
        </p:txBody>
      </p:sp>
      <p:pic>
        <p:nvPicPr>
          <p:cNvPr id="5" name="Picture 4">
            <a:extLst>
              <a:ext uri="{FF2B5EF4-FFF2-40B4-BE49-F238E27FC236}">
                <a16:creationId xmlns:a16="http://schemas.microsoft.com/office/drawing/2014/main" id="{B167854C-418F-49F5-AF3C-D0FE9CE8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315" y="353786"/>
            <a:ext cx="4354284" cy="2209800"/>
          </a:xfrm>
          <a:prstGeom prst="rect">
            <a:avLst/>
          </a:prstGeom>
        </p:spPr>
      </p:pic>
    </p:spTree>
    <p:extLst>
      <p:ext uri="{BB962C8B-B14F-4D97-AF65-F5344CB8AC3E}">
        <p14:creationId xmlns:p14="http://schemas.microsoft.com/office/powerpoint/2010/main" val="135472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38AC-04FB-4728-8638-DDE33679BA9E}"/>
              </a:ext>
            </a:extLst>
          </p:cNvPr>
          <p:cNvSpPr>
            <a:spLocks noGrp="1"/>
          </p:cNvSpPr>
          <p:nvPr>
            <p:ph type="ctrTitle"/>
          </p:nvPr>
        </p:nvSpPr>
        <p:spPr>
          <a:xfrm>
            <a:off x="2589213" y="762000"/>
            <a:ext cx="8915399" cy="642257"/>
          </a:xfrm>
        </p:spPr>
        <p:txBody>
          <a:bodyPr>
            <a:normAutofit/>
          </a:bodyPr>
          <a:lstStyle/>
          <a:p>
            <a:r>
              <a:rPr lang="en-IN" sz="3200">
                <a:latin typeface="Times New Roman" panose="02020603050405020304" pitchFamily="18" charset="0"/>
                <a:cs typeface="Times New Roman" panose="02020603050405020304" pitchFamily="18" charset="0"/>
              </a:rPr>
              <a:t>Who are the End Users</a:t>
            </a:r>
          </a:p>
        </p:txBody>
      </p:sp>
      <p:sp>
        <p:nvSpPr>
          <p:cNvPr id="3" name="Subtitle 2">
            <a:extLst>
              <a:ext uri="{FF2B5EF4-FFF2-40B4-BE49-F238E27FC236}">
                <a16:creationId xmlns:a16="http://schemas.microsoft.com/office/drawing/2014/main" id="{D619ABF6-0E5B-4AE1-A30C-82BBC2315EBD}"/>
              </a:ext>
            </a:extLst>
          </p:cNvPr>
          <p:cNvSpPr>
            <a:spLocks noGrp="1"/>
          </p:cNvSpPr>
          <p:nvPr>
            <p:ph type="subTitle" idx="1"/>
          </p:nvPr>
        </p:nvSpPr>
        <p:spPr>
          <a:xfrm>
            <a:off x="2589214" y="2133599"/>
            <a:ext cx="6075815" cy="3875315"/>
          </a:xfrm>
        </p:spPr>
        <p:txBody>
          <a:bodyPr>
            <a:normAutofit/>
          </a:bodyPr>
          <a:lstStyle/>
          <a:p>
            <a:pPr algn="just"/>
            <a:r>
              <a:rPr lang="en-IN" sz="2000">
                <a:latin typeface="Times New Roman" panose="02020603050405020304" pitchFamily="18" charset="0"/>
                <a:cs typeface="Times New Roman" panose="02020603050405020304" pitchFamily="18" charset="0"/>
              </a:rPr>
              <a:t>The personal information that you incorporate into your portfolio can greatly reflect on your abilities as an individual as well as become a useful tool in marketing yourself to employers, corporations, colleges and universities.</a:t>
            </a:r>
          </a:p>
          <a:p>
            <a:pPr algn="just"/>
            <a:r>
              <a:rPr lang="en-IN" sz="2000">
                <a:latin typeface="Times New Roman" panose="02020603050405020304" pitchFamily="18" charset="0"/>
                <a:cs typeface="Times New Roman" panose="02020603050405020304" pitchFamily="18" charset="0"/>
              </a:rPr>
              <a:t>It helps organisations determine which projects,programs, and work items should be continued, should be started, or should be stopped.</a:t>
            </a:r>
          </a:p>
          <a:p>
            <a:pPr algn="just"/>
            <a:r>
              <a:rPr lang="en-IN" sz="2000">
                <a:latin typeface="Times New Roman" panose="02020603050405020304" pitchFamily="18" charset="0"/>
                <a:cs typeface="Times New Roman" panose="02020603050405020304" pitchFamily="18" charset="0"/>
              </a:rPr>
              <a:t>Portfolio website is also meant to give site visitors general information about the owner of the site.</a:t>
            </a:r>
          </a:p>
        </p:txBody>
      </p:sp>
      <p:pic>
        <p:nvPicPr>
          <p:cNvPr id="8" name="Picture 7">
            <a:extLst>
              <a:ext uri="{FF2B5EF4-FFF2-40B4-BE49-F238E27FC236}">
                <a16:creationId xmlns:a16="http://schemas.microsoft.com/office/drawing/2014/main" id="{A8714FF1-9A4C-4286-B9EA-FD94443A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514" y="2133598"/>
            <a:ext cx="3178630" cy="3407231"/>
          </a:xfrm>
          <a:prstGeom prst="rect">
            <a:avLst/>
          </a:prstGeom>
        </p:spPr>
      </p:pic>
    </p:spTree>
    <p:extLst>
      <p:ext uri="{BB962C8B-B14F-4D97-AF65-F5344CB8AC3E}">
        <p14:creationId xmlns:p14="http://schemas.microsoft.com/office/powerpoint/2010/main" val="27712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3DDD-6C60-41AB-82E0-F1CECF30B243}"/>
              </a:ext>
            </a:extLst>
          </p:cNvPr>
          <p:cNvSpPr>
            <a:spLocks noGrp="1"/>
          </p:cNvSpPr>
          <p:nvPr>
            <p:ph type="ctrTitle"/>
          </p:nvPr>
        </p:nvSpPr>
        <p:spPr>
          <a:xfrm>
            <a:off x="2589213" y="1132114"/>
            <a:ext cx="8915399" cy="805543"/>
          </a:xfrm>
        </p:spPr>
        <p:txBody>
          <a:bodyPr>
            <a:normAutofit/>
          </a:bodyPr>
          <a:lstStyle/>
          <a:p>
            <a:r>
              <a:rPr lang="en-IN" sz="3200">
                <a:latin typeface="Times New Roman" panose="02020603050405020304" pitchFamily="18" charset="0"/>
                <a:cs typeface="Times New Roman" panose="02020603050405020304" pitchFamily="18" charset="0"/>
              </a:rPr>
              <a:t>Solution and its Value Proposition</a:t>
            </a:r>
          </a:p>
        </p:txBody>
      </p:sp>
      <p:sp>
        <p:nvSpPr>
          <p:cNvPr id="3" name="Subtitle 2">
            <a:extLst>
              <a:ext uri="{FF2B5EF4-FFF2-40B4-BE49-F238E27FC236}">
                <a16:creationId xmlns:a16="http://schemas.microsoft.com/office/drawing/2014/main" id="{0998C5CF-6516-41A4-8764-0D485DDF487E}"/>
              </a:ext>
            </a:extLst>
          </p:cNvPr>
          <p:cNvSpPr>
            <a:spLocks noGrp="1"/>
          </p:cNvSpPr>
          <p:nvPr>
            <p:ph type="subTitle" idx="1"/>
          </p:nvPr>
        </p:nvSpPr>
        <p:spPr>
          <a:xfrm>
            <a:off x="2589213" y="2275114"/>
            <a:ext cx="6097587" cy="4288971"/>
          </a:xfrm>
        </p:spPr>
        <p:txBody>
          <a:bodyPr>
            <a:normAutofit/>
          </a:bodyPr>
          <a:lstStyle/>
          <a:p>
            <a:pPr algn="just"/>
            <a:r>
              <a:rPr lang="en-IN" sz="2000">
                <a:latin typeface="Times New Roman" panose="02020603050405020304" pitchFamily="18" charset="0"/>
                <a:cs typeface="Times New Roman" panose="02020603050405020304" pitchFamily="18" charset="0"/>
              </a:rPr>
              <a:t>A professional portfolio is an excellent way to present the work to potential employers and display the skills that qualify for a position.</a:t>
            </a:r>
          </a:p>
          <a:p>
            <a:pPr algn="just"/>
            <a:r>
              <a:rPr lang="en-IN" sz="2000">
                <a:latin typeface="Times New Roman" panose="02020603050405020304" pitchFamily="18" charset="0"/>
                <a:cs typeface="Times New Roman" panose="02020603050405020304" pitchFamily="18" charset="0"/>
              </a:rPr>
              <a:t>While not every employer and position requires a portfolio, a strong demonstration of work can help distinguish from other candidates on industry.</a:t>
            </a:r>
          </a:p>
          <a:p>
            <a:pPr algn="just"/>
            <a:r>
              <a:rPr lang="en-IN" sz="2000">
                <a:latin typeface="Times New Roman" panose="02020603050405020304" pitchFamily="18" charset="0"/>
                <a:cs typeface="Times New Roman" panose="02020603050405020304" pitchFamily="18" charset="0"/>
              </a:rPr>
              <a:t>A portfolio website provides a central location where potential employers can view the work in one place and get get know about you better.</a:t>
            </a:r>
          </a:p>
          <a:p>
            <a:pPr algn="just"/>
            <a:r>
              <a:rPr lang="en-IN" sz="2000">
                <a:latin typeface="Times New Roman" panose="02020603050405020304" pitchFamily="18" charset="0"/>
                <a:cs typeface="Times New Roman" panose="02020603050405020304" pitchFamily="18" charset="0"/>
              </a:rPr>
              <a:t>One can impress their hiring manager by bringing a well-articulated and polished portfolio to an interview.</a:t>
            </a:r>
          </a:p>
        </p:txBody>
      </p:sp>
      <p:pic>
        <p:nvPicPr>
          <p:cNvPr id="7" name="Picture 6">
            <a:extLst>
              <a:ext uri="{FF2B5EF4-FFF2-40B4-BE49-F238E27FC236}">
                <a16:creationId xmlns:a16="http://schemas.microsoft.com/office/drawing/2014/main" id="{3CDE201D-A98F-4BAA-91B7-CAADB28F6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689" y="2394858"/>
            <a:ext cx="3258911" cy="3799114"/>
          </a:xfrm>
          <a:prstGeom prst="rect">
            <a:avLst/>
          </a:prstGeom>
        </p:spPr>
      </p:pic>
    </p:spTree>
    <p:extLst>
      <p:ext uri="{BB962C8B-B14F-4D97-AF65-F5344CB8AC3E}">
        <p14:creationId xmlns:p14="http://schemas.microsoft.com/office/powerpoint/2010/main" val="399989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7F28-9D1A-48BA-BCCB-4C90380A96E6}"/>
              </a:ext>
            </a:extLst>
          </p:cNvPr>
          <p:cNvSpPr>
            <a:spLocks noGrp="1"/>
          </p:cNvSpPr>
          <p:nvPr>
            <p:ph type="ctrTitle"/>
          </p:nvPr>
        </p:nvSpPr>
        <p:spPr>
          <a:xfrm>
            <a:off x="2589213" y="522515"/>
            <a:ext cx="8915399" cy="1001486"/>
          </a:xfrm>
        </p:spPr>
        <p:txBody>
          <a:bodyPr>
            <a:normAutofit/>
          </a:bodyPr>
          <a:lstStyle/>
          <a:p>
            <a:r>
              <a:rPr lang="en-IN" sz="3200">
                <a:latin typeface="Times New Roman" panose="02020603050405020304" pitchFamily="18" charset="0"/>
                <a:cs typeface="Times New Roman" panose="02020603050405020304" pitchFamily="18" charset="0"/>
              </a:rPr>
              <a:t>UNIQUE ASPECTS</a:t>
            </a:r>
          </a:p>
        </p:txBody>
      </p:sp>
      <p:sp>
        <p:nvSpPr>
          <p:cNvPr id="3" name="Subtitle 2">
            <a:extLst>
              <a:ext uri="{FF2B5EF4-FFF2-40B4-BE49-F238E27FC236}">
                <a16:creationId xmlns:a16="http://schemas.microsoft.com/office/drawing/2014/main" id="{EB7AA61F-3745-4150-A6DF-AA6F05002C33}"/>
              </a:ext>
            </a:extLst>
          </p:cNvPr>
          <p:cNvSpPr>
            <a:spLocks noGrp="1"/>
          </p:cNvSpPr>
          <p:nvPr>
            <p:ph type="subTitle" idx="1"/>
          </p:nvPr>
        </p:nvSpPr>
        <p:spPr>
          <a:xfrm>
            <a:off x="2589213" y="1915886"/>
            <a:ext cx="8915399" cy="4310743"/>
          </a:xfrm>
        </p:spPr>
        <p:txBody>
          <a:bodyPr>
            <a:normAutofit/>
          </a:bodyPr>
          <a:lstStyle/>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Design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Logo with Tagline</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Call to Action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High Quality Images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Testimonials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Contact Information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Information about yourself</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Relevant Social Media Accounts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Relevant Personal Projects</a:t>
            </a:r>
          </a:p>
          <a:p>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819C8-DBEF-4645-B1AD-2A2E858A1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2" y="1915886"/>
            <a:ext cx="5508172" cy="3864427"/>
          </a:xfrm>
          <a:prstGeom prst="rect">
            <a:avLst/>
          </a:prstGeom>
        </p:spPr>
      </p:pic>
    </p:spTree>
    <p:extLst>
      <p:ext uri="{BB962C8B-B14F-4D97-AF65-F5344CB8AC3E}">
        <p14:creationId xmlns:p14="http://schemas.microsoft.com/office/powerpoint/2010/main" val="385554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F86E-AD6D-4AD0-81BF-BC6829AF2882}"/>
              </a:ext>
            </a:extLst>
          </p:cNvPr>
          <p:cNvSpPr>
            <a:spLocks noGrp="1"/>
          </p:cNvSpPr>
          <p:nvPr>
            <p:ph type="ctrTitle"/>
          </p:nvPr>
        </p:nvSpPr>
        <p:spPr>
          <a:xfrm>
            <a:off x="2589213" y="954338"/>
            <a:ext cx="8915399" cy="591433"/>
          </a:xfrm>
        </p:spPr>
        <p:txBody>
          <a:bodyPr>
            <a:normAutofit/>
          </a:bodyPr>
          <a:lstStyle/>
          <a:p>
            <a:r>
              <a:rPr lang="en-IN" sz="3200">
                <a:latin typeface="Times New Roman" panose="02020603050405020304" pitchFamily="18" charset="0"/>
                <a:cs typeface="Times New Roman" panose="02020603050405020304" pitchFamily="18" charset="0"/>
              </a:rPr>
              <a:t>MODELLING</a:t>
            </a:r>
          </a:p>
        </p:txBody>
      </p:sp>
      <p:sp>
        <p:nvSpPr>
          <p:cNvPr id="3" name="Subtitle 2">
            <a:extLst>
              <a:ext uri="{FF2B5EF4-FFF2-40B4-BE49-F238E27FC236}">
                <a16:creationId xmlns:a16="http://schemas.microsoft.com/office/drawing/2014/main" id="{A732582E-0801-4048-B411-D5D02EEC9C62}"/>
              </a:ext>
            </a:extLst>
          </p:cNvPr>
          <p:cNvSpPr>
            <a:spLocks noGrp="1"/>
          </p:cNvSpPr>
          <p:nvPr>
            <p:ph type="subTitle" idx="1"/>
          </p:nvPr>
        </p:nvSpPr>
        <p:spPr>
          <a:xfrm>
            <a:off x="2447699" y="1975076"/>
            <a:ext cx="5596843" cy="4486275"/>
          </a:xfrm>
        </p:spPr>
        <p:txBody>
          <a:bodyPr>
            <a:normAutofit/>
          </a:bodyPr>
          <a:lstStyle/>
          <a:p>
            <a:pPr algn="just"/>
            <a:r>
              <a:rPr lang="en-IN" sz="2000">
                <a:latin typeface="Times New Roman" panose="02020603050405020304" pitchFamily="18" charset="0"/>
                <a:cs typeface="Times New Roman" panose="02020603050405020304" pitchFamily="18" charset="0"/>
              </a:rPr>
              <a:t>There are three key criteria to take into consideration when asserting a portfolio: the combined value of the projects in the portfolio, the overall risk/value balance, and the alignment of the portfolio with the strategic goals of your business.</a:t>
            </a:r>
          </a:p>
          <a:p>
            <a:pPr algn="just"/>
            <a:r>
              <a:rPr lang="en-IN" sz="2000">
                <a:latin typeface="Times New Roman" panose="02020603050405020304" pitchFamily="18" charset="0"/>
                <a:cs typeface="Times New Roman" panose="02020603050405020304" pitchFamily="18" charset="0"/>
              </a:rPr>
              <a:t>Basic HTML and CSS ,but want a more consistent UI, you may want to check out a CSS framework. CSS frameworks make it easier , and quicker, to style elememts.</a:t>
            </a:r>
          </a:p>
          <a:p>
            <a:pPr algn="just"/>
            <a:r>
              <a:rPr lang="en-IN" sz="2000">
                <a:latin typeface="Times New Roman" panose="02020603050405020304" pitchFamily="18" charset="0"/>
                <a:cs typeface="Times New Roman" panose="02020603050405020304" pitchFamily="18" charset="0"/>
              </a:rPr>
              <a:t>A portfolio framework sets out how the portfolio is managed. This is also known as a: Centre of Exellence, Project Lifecycle, Project Standards.</a:t>
            </a:r>
          </a:p>
        </p:txBody>
      </p:sp>
      <p:pic>
        <p:nvPicPr>
          <p:cNvPr id="5" name="Picture 4">
            <a:extLst>
              <a:ext uri="{FF2B5EF4-FFF2-40B4-BE49-F238E27FC236}">
                <a16:creationId xmlns:a16="http://schemas.microsoft.com/office/drawing/2014/main" id="{0C2FD582-71C6-472C-A6B6-7142799D9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1" y="2100942"/>
            <a:ext cx="3929742" cy="4212771"/>
          </a:xfrm>
          <a:prstGeom prst="rect">
            <a:avLst/>
          </a:prstGeom>
        </p:spPr>
      </p:pic>
    </p:spTree>
    <p:extLst>
      <p:ext uri="{BB962C8B-B14F-4D97-AF65-F5344CB8AC3E}">
        <p14:creationId xmlns:p14="http://schemas.microsoft.com/office/powerpoint/2010/main" val="38972040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238</TotalTime>
  <Words>739</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PORTFOLIO SITE</vt:lpstr>
      <vt:lpstr>STUDENT DETAILS</vt:lpstr>
      <vt:lpstr>PROJECT TOPIC</vt:lpstr>
      <vt:lpstr>AGENDA</vt:lpstr>
      <vt:lpstr>PROJECT OVERVIEW</vt:lpstr>
      <vt:lpstr>Who are the End Users</vt:lpstr>
      <vt:lpstr>Solution and its Value Proposition</vt:lpstr>
      <vt:lpstr>UNIQUE ASPECTS</vt:lpstr>
      <vt:lpstr>MODELLING</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SITE</dc:title>
  <dc:creator>SNEHA SAI M</dc:creator>
  <cp:lastModifiedBy>SNEHA SAI M</cp:lastModifiedBy>
  <cp:revision>9</cp:revision>
  <dcterms:created xsi:type="dcterms:W3CDTF">2023-07-09T04:26:51Z</dcterms:created>
  <dcterms:modified xsi:type="dcterms:W3CDTF">2023-07-23T04:58:59Z</dcterms:modified>
</cp:coreProperties>
</file>