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covai07/NM_PRJ.git" TargetMode="External"/><Relationship Id="rId2" Type="http://schemas.openxmlformats.org/officeDocument/2006/relationships/hyperlink" Target="https://github.com/Muthumari-S/Project_NM.git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400" y="2971800"/>
            <a:ext cx="3896360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MUTHUMARI 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3600" y="3581400"/>
            <a:ext cx="21812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imes New Roman" panose="02020603050405020304" charset="0"/>
                <a:cs typeface="Times New Roman" panose="02020603050405020304" charset="0"/>
              </a:rPr>
              <a:t>KEY LOGGER</a:t>
            </a:r>
            <a:endParaRPr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  <a:t>1</a:t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260" y="6629547"/>
            <a:ext cx="17735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imes New Roman" panose="02020603050405020304" charset="0"/>
                <a:cs typeface="Times New Roman" panose="02020603050405020304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>
                <a:latin typeface="Times New Roman" panose="02020603050405020304" charset="0"/>
                <a:cs typeface="Times New Roman" panose="02020603050405020304" charset="0"/>
              </a:rPr>
              <a:t>10</a:t>
            </a:fld>
            <a:endParaRPr spc="-2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6228715"/>
            <a:ext cx="184277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charset="0"/>
                <a:cs typeface="Times New Roman" panose="02020603050405020304" charset="0"/>
                <a:hlinkClick r:id="rId2"/>
              </a:rPr>
              <a:t>project link</a:t>
            </a:r>
            <a:endParaRPr lang="en-IN" sz="2000" u="sng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Times New Roman" panose="02020603050405020304" charset="0"/>
              <a:cs typeface="Times New Roman" panose="02020603050405020304" charset="0"/>
              <a:hlinkClick r:id="rId3" action="ppaction://hlinkfil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testing endeavors culminated in favorable outcomes, underscoring the efficacy of our solution in capturing keyboard inputs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 r="27726"/>
          <a:stretch>
            <a:fillRect/>
          </a:stretch>
        </p:blipFill>
        <p:spPr>
          <a:xfrm>
            <a:off x="6172200" y="2276475"/>
            <a:ext cx="5782310" cy="2901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8" b="31512"/>
          <a:stretch>
            <a:fillRect/>
          </a:stretch>
        </p:blipFill>
        <p:spPr>
          <a:xfrm>
            <a:off x="381000" y="1930400"/>
            <a:ext cx="5516880" cy="4275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>
                <a:latin typeface="Times New Roman" panose="02020603050405020304" charset="0"/>
                <a:cs typeface="Times New Roman" panose="02020603050405020304" charset="0"/>
              </a:rPr>
              <a:t>KEY LOGGER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  <a:t>2</a:t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>
                <a:latin typeface="Times New Roman" panose="02020603050405020304" charset="0"/>
                <a:cs typeface="Times New Roman" panose="02020603050405020304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  <a:t>3</a:t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885"/>
            <a:ext cx="2867025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8795" y="1092200"/>
            <a:ext cx="32575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7222490" cy="570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10" dirty="0">
                <a:latin typeface="Times New Roman" panose="02020603050405020304" charset="0"/>
                <a:cs typeface="Times New Roman" panose="02020603050405020304" charset="0"/>
              </a:rPr>
              <a:t>PROBLEM</a:t>
            </a:r>
            <a:r>
              <a:rPr lang="en-US" sz="36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sz="3600" spc="-75" dirty="0">
                <a:latin typeface="Times New Roman" panose="02020603050405020304" charset="0"/>
                <a:cs typeface="Times New Roman" panose="02020603050405020304" charset="0"/>
              </a:rPr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22440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190"/>
            <a:ext cx="18669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6965" y="6473190"/>
            <a:ext cx="25019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  <a:t>4</a:t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120" y="1783715"/>
            <a:ext cx="86271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project is poised to rectify this oversight by devising a system capable of monitoring keyboard activity and discerning suspicious patterns.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Through the identification and mitigation of unauthorized keyboard usage, our aim is to fortify overall security protocols and safeguard sensitive data.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5993130" cy="570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3600" spc="-10" dirty="0"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r>
              <a:rPr lang="en-US" sz="3600" spc="-1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3600" spc="-10" dirty="0">
                <a:latin typeface="Times New Roman" panose="02020603050405020304" charset="0"/>
                <a:cs typeface="Times New Roman" panose="02020603050405020304" charset="0"/>
              </a:rPr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  <a:t>5</a:t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Leveraging Python libraries such as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pynput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smtplib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primary objective of our project is to furnish a dependable and proficient solution for monitoring keyboard activity.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solution, endowed with real-time monitoring capabilities and discreet operation, is positioned to cater to a myriad of applications.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WHO</a:t>
            </a:r>
            <a:r>
              <a:rPr sz="3200" spc="-2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sz="3200" spc="-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32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END</a:t>
            </a:r>
            <a:r>
              <a:rPr sz="3200" spc="-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spc="-10" dirty="0">
                <a:latin typeface="Times New Roman" panose="02020603050405020304" charset="0"/>
                <a:cs typeface="Times New Roman" panose="02020603050405020304" charset="0"/>
              </a:rPr>
              <a:t>USERS?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  <a:t>6</a:t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Recognizing the imperative of tailoring our solution to meet end-user requisites, ethical and privacy considerations were accorded due diligence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370" y="2383790"/>
            <a:ext cx="2129790" cy="29635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8005"/>
            <a:ext cx="456565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361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39400" y="632904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7800" y="360045"/>
            <a:ext cx="7061835" cy="1459230"/>
          </a:xfrm>
          <a:prstGeom prst="rect">
            <a:avLst/>
          </a:prstGeom>
        </p:spPr>
        <p:txBody>
          <a:bodyPr vert="horz" wrap="square" lIns="0" tIns="48577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YOUR</a:t>
            </a:r>
            <a:r>
              <a:rPr sz="3200" spc="-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spc="-10" dirty="0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sz="3200" spc="-3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320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ITS </a:t>
            </a:r>
            <a:r>
              <a:rPr sz="3200" spc="-20" dirty="0">
                <a:latin typeface="Times New Roman" panose="02020603050405020304" charset="0"/>
                <a:cs typeface="Times New Roman" panose="02020603050405020304" charset="0"/>
              </a:rPr>
              <a:t>VALUE</a:t>
            </a:r>
            <a:br>
              <a:rPr sz="3200" spc="-2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sz="3200" spc="-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spc="-10" dirty="0">
                <a:latin typeface="Times New Roman" panose="02020603050405020304" charset="0"/>
                <a:cs typeface="Times New Roman" panose="02020603050405020304" charset="0"/>
              </a:rPr>
              <a:t>PROPOSITION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3931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190"/>
            <a:ext cx="179578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6965" y="6473190"/>
            <a:ext cx="2413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  <a:t>7</a:t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0" y="2004695"/>
            <a:ext cx="769493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functionality is underpinned by the utilization of the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pynput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library for keyboard monitoring and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smtplib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With its unobtrusive operation and expeditious alerting mechanisms, our solution proffers a robust proposition for enhancing security paradigms.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425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250" dirty="0">
                <a:latin typeface="Times New Roman" panose="02020603050405020304" charset="0"/>
                <a:cs typeface="Times New Roman" panose="02020603050405020304" charset="0"/>
              </a:rPr>
              <a:t>WOW</a:t>
            </a:r>
            <a:r>
              <a:rPr sz="42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250" dirty="0">
                <a:latin typeface="Times New Roman" panose="02020603050405020304" charset="0"/>
                <a:cs typeface="Times New Roman" panose="02020603050405020304" charset="0"/>
              </a:rPr>
              <a:t>IN YOUR </a:t>
            </a:r>
            <a:r>
              <a:rPr sz="4250" spc="-10" dirty="0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sz="42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>
                <a:latin typeface="Times New Roman" panose="02020603050405020304" charset="0"/>
                <a:cs typeface="Times New Roman" panose="02020603050405020304" charset="0"/>
              </a:rPr>
              <a:t>8</a:t>
            </a:fld>
            <a:endParaRPr spc="-2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Looking ahead, we envisage further enhancements and extensions to fortify our solution's efficacy in combating evolving security threats.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 panose="02020603050405020304" charset="0"/>
                <a:cs typeface="Times New Roman" panose="02020603050405020304" charset="0"/>
              </a:rPr>
              <a:t>Teams</a:t>
            </a:r>
            <a:r>
              <a:rPr sz="180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cam</a:t>
            </a:r>
            <a:r>
              <a:rPr sz="1800" spc="-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add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 wireframes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>
                <a:latin typeface="Times New Roman" panose="02020603050405020304" charset="0"/>
                <a:cs typeface="Times New Roman" panose="02020603050405020304" charset="0"/>
              </a:rPr>
              <a:t>9</a:t>
            </a:fld>
            <a:endParaRPr spc="-2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290830"/>
            <a:ext cx="39827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charset="0"/>
                <a:cs typeface="Times New Roman" panose="02020603050405020304" charset="0"/>
              </a:rPr>
              <a:t>MODELLING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modeling phase was undergirded by meticulous considerations pertaining to scalability, performance, and security imperatives.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638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PowerPoint Presentation</vt:lpstr>
      <vt:lpstr>KEY LOGGER</vt:lpstr>
      <vt:lpstr>AGENDA</vt:lpstr>
      <vt:lpstr>PROBLEM  STATEMENT</vt:lpstr>
      <vt:lpstr>PROJECT  OVERVIEW</vt:lpstr>
      <vt:lpstr>WHO ARE THE END USERS?</vt:lpstr>
      <vt:lpstr>YOUR SOLUTION AND ITS VALUE 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Gopi</cp:lastModifiedBy>
  <cp:revision>14</cp:revision>
  <dcterms:created xsi:type="dcterms:W3CDTF">2024-04-03T08:41:00Z</dcterms:created>
  <dcterms:modified xsi:type="dcterms:W3CDTF">2024-04-04T13:40:27Z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2024-04-03T11:00:00Z</vt:filetime>
  </property>
  <property fmtid="{D5CDD505-2E9C-101B-9397-08002B2CF9AE}" pid="4" name="ICV">
    <vt:lpwstr>CD06806D7CA148C3A4C67BDE42B809C6_12</vt:lpwstr>
  </property>
  <property fmtid="{D5CDD505-2E9C-101B-9397-08002B2CF9AE}" pid="5" name="KSOProductBuildVer">
    <vt:lpwstr>1033-12.2.0.13472</vt:lpwstr>
  </property>
</Properties>
</file>