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21600000">
            <a:off x="3427153" y="2816542"/>
            <a:ext cx="8950005" cy="2225040"/>
          </a:xfrm>
          <a:prstGeom prst="rect"/>
          <a:noFill/>
        </p:spPr>
        <p:txBody>
          <a:bodyPr rtlCol="0" wrap="square">
            <a:spAutoFit/>
          </a:bodyPr>
          <a:p>
            <a:r>
              <a:rPr dirty="0" sz="2400" lang="en-US"/>
              <a:t>STUDENT NAME:</a:t>
            </a:r>
            <a:r>
              <a:rPr dirty="0" sz="2400" lang="en-GB"/>
              <a:t> MA</a:t>
            </a:r>
            <a:r>
              <a:rPr dirty="0" sz="2400" lang="en-US"/>
              <a:t>T</a:t>
            </a:r>
            <a:r>
              <a:rPr dirty="0" sz="2400" lang="en-GB"/>
              <a:t>HUMITHA B</a:t>
            </a:r>
            <a:endParaRPr altLang="en-US" lang="zh-CN"/>
          </a:p>
          <a:p>
            <a:r>
              <a:rPr dirty="0" sz="2400" lang="en-US"/>
              <a:t>REGISTER NO:</a:t>
            </a:r>
            <a:r>
              <a:rPr dirty="0" sz="2400" lang="en-GB"/>
              <a:t> 312200387 / F9B823D2DD01AD5A8E34EBF3975B58E7</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2024-03-29T04:07:22Z</dcterms:created>
  <dcterms:modified xsi:type="dcterms:W3CDTF">2024-08-31T10:31:17Z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adf6bc7139c74bc6a98e6c3ebdefadd8</vt:lpwstr>
  </property>
</Properties>
</file>