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20" roundtripDataSignature="AMtx7mgsp6WGVwo2XUXo+59EgwDN6QDf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3" name="Google Shape;63;p1: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p10: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p11: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12: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p13: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14: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1" name="Google Shape;81;p2: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3: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p4: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p5: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p6: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7: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8: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p9: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16"/>
          <p:cNvSpPr txBox="1"/>
          <p:nvPr>
            <p:ph type="title"/>
          </p:nvPr>
        </p:nvSpPr>
        <p:spPr>
          <a:xfrm>
            <a:off x="558165" y="263588"/>
            <a:ext cx="9488100" cy="12144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6"/>
          <p:cNvSpPr txBox="1"/>
          <p:nvPr>
            <p:ph idx="1" type="body"/>
          </p:nvPr>
        </p:nvSpPr>
        <p:spPr>
          <a:xfrm>
            <a:off x="951224" y="3127755"/>
            <a:ext cx="7522200" cy="27624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a:solidFill>
                  <a:schemeClr val="dk1"/>
                </a:solidFil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3" name="Google Shape;23;p16"/>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6"/>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6"/>
          <p:cNvSpPr txBox="1"/>
          <p:nvPr>
            <p:ph idx="12" type="sldNum"/>
          </p:nvPr>
        </p:nvSpPr>
        <p:spPr>
          <a:xfrm>
            <a:off x="11353417" y="6463575"/>
            <a:ext cx="162600" cy="18810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lt1"/>
        </a:solidFill>
      </p:bgPr>
    </p:bg>
    <p:spTree>
      <p:nvGrpSpPr>
        <p:cNvPr id="26" name="Shape 26"/>
        <p:cNvGrpSpPr/>
        <p:nvPr/>
      </p:nvGrpSpPr>
      <p:grpSpPr>
        <a:xfrm>
          <a:off x="0" y="0"/>
          <a:ext cx="0" cy="0"/>
          <a:chOff x="0" y="0"/>
          <a:chExt cx="0" cy="0"/>
        </a:xfrm>
      </p:grpSpPr>
      <p:sp>
        <p:nvSpPr>
          <p:cNvPr id="27" name="Google Shape;27;p17"/>
          <p:cNvSpPr/>
          <p:nvPr/>
        </p:nvSpPr>
        <p:spPr>
          <a:xfrm>
            <a:off x="0" y="0"/>
            <a:ext cx="12192000" cy="6858000"/>
          </a:xfrm>
          <a:custGeom>
            <a:rect b="b" l="l" r="r" t="t"/>
            <a:pathLst>
              <a:path extrusionOk="0" h="6858000" w="12192000">
                <a:moveTo>
                  <a:pt x="12191999" y="6857999"/>
                </a:moveTo>
                <a:lnTo>
                  <a:pt x="0" y="6857999"/>
                </a:lnTo>
                <a:lnTo>
                  <a:pt x="0" y="0"/>
                </a:lnTo>
                <a:lnTo>
                  <a:pt x="12191999" y="0"/>
                </a:lnTo>
                <a:lnTo>
                  <a:pt x="12191999" y="6857999"/>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7"/>
          <p:cNvSpPr/>
          <p:nvPr/>
        </p:nvSpPr>
        <p:spPr>
          <a:xfrm>
            <a:off x="7448612" y="4824"/>
            <a:ext cx="4743450" cy="6853555"/>
          </a:xfrm>
          <a:custGeom>
            <a:rect b="b" l="l" r="r" t="t"/>
            <a:pathLst>
              <a:path extrusionOk="0" h="6853555" w="4743450">
                <a:moveTo>
                  <a:pt x="1928813" y="0"/>
                </a:moveTo>
                <a:lnTo>
                  <a:pt x="3147166" y="6853170"/>
                </a:lnTo>
              </a:path>
              <a:path extrusionOk="0" h="6853555" w="4743450">
                <a:moveTo>
                  <a:pt x="4743387" y="3690070"/>
                </a:moveTo>
                <a:lnTo>
                  <a:pt x="0"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7"/>
          <p:cNvSpPr/>
          <p:nvPr/>
        </p:nvSpPr>
        <p:spPr>
          <a:xfrm>
            <a:off x="9182100" y="0"/>
            <a:ext cx="3009900" cy="6858000"/>
          </a:xfrm>
          <a:custGeom>
            <a:rect b="b" l="l" r="r" t="t"/>
            <a:pathLst>
              <a:path extrusionOk="0" h="6858000" w="3009900">
                <a:moveTo>
                  <a:pt x="3009899" y="6857995"/>
                </a:moveTo>
                <a:lnTo>
                  <a:pt x="0" y="6857995"/>
                </a:lnTo>
                <a:lnTo>
                  <a:pt x="2044399" y="0"/>
                </a:lnTo>
                <a:lnTo>
                  <a:pt x="3009899" y="0"/>
                </a:lnTo>
                <a:lnTo>
                  <a:pt x="3009899" y="6857995"/>
                </a:lnTo>
                <a:close/>
              </a:path>
            </a:pathLst>
          </a:custGeom>
          <a:solidFill>
            <a:srgbClr val="5FCAEE">
              <a:alpha val="3490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7"/>
          <p:cNvSpPr/>
          <p:nvPr/>
        </p:nvSpPr>
        <p:spPr>
          <a:xfrm>
            <a:off x="9602878" y="0"/>
            <a:ext cx="2589529" cy="6858000"/>
          </a:xfrm>
          <a:custGeom>
            <a:rect b="b" l="l" r="r" t="t"/>
            <a:pathLst>
              <a:path extrusionOk="0" h="6858000" w="2589529">
                <a:moveTo>
                  <a:pt x="2589121" y="6857995"/>
                </a:moveTo>
                <a:lnTo>
                  <a:pt x="1208884" y="6857995"/>
                </a:lnTo>
                <a:lnTo>
                  <a:pt x="0" y="0"/>
                </a:lnTo>
                <a:lnTo>
                  <a:pt x="2589121" y="0"/>
                </a:lnTo>
                <a:lnTo>
                  <a:pt x="2589121" y="6857995"/>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7"/>
          <p:cNvSpPr/>
          <p:nvPr/>
        </p:nvSpPr>
        <p:spPr>
          <a:xfrm>
            <a:off x="8934450" y="3048000"/>
            <a:ext cx="3257550" cy="3810000"/>
          </a:xfrm>
          <a:custGeom>
            <a:rect b="b" l="l" r="r" t="t"/>
            <a:pathLst>
              <a:path extrusionOk="0" h="3810000" w="3257550">
                <a:moveTo>
                  <a:pt x="3257549" y="3809999"/>
                </a:moveTo>
                <a:lnTo>
                  <a:pt x="0" y="3809999"/>
                </a:lnTo>
                <a:lnTo>
                  <a:pt x="3257549" y="0"/>
                </a:lnTo>
                <a:lnTo>
                  <a:pt x="3257549" y="3809999"/>
                </a:lnTo>
                <a:close/>
              </a:path>
            </a:pathLst>
          </a:custGeom>
          <a:solidFill>
            <a:srgbClr val="17AE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7"/>
          <p:cNvSpPr/>
          <p:nvPr/>
        </p:nvSpPr>
        <p:spPr>
          <a:xfrm>
            <a:off x="9337930" y="0"/>
            <a:ext cx="2854325" cy="6858000"/>
          </a:xfrm>
          <a:custGeom>
            <a:rect b="b" l="l" r="r" t="t"/>
            <a:pathLst>
              <a:path extrusionOk="0" h="6858000" w="2854325">
                <a:moveTo>
                  <a:pt x="2854069" y="6857995"/>
                </a:moveTo>
                <a:lnTo>
                  <a:pt x="2470019" y="6857995"/>
                </a:lnTo>
                <a:lnTo>
                  <a:pt x="0" y="0"/>
                </a:lnTo>
                <a:lnTo>
                  <a:pt x="2854069" y="0"/>
                </a:lnTo>
                <a:lnTo>
                  <a:pt x="2854069" y="6857995"/>
                </a:lnTo>
                <a:close/>
              </a:path>
            </a:pathLst>
          </a:custGeom>
          <a:solidFill>
            <a:srgbClr val="17AEE3">
              <a:alpha val="4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7"/>
          <p:cNvSpPr/>
          <p:nvPr/>
        </p:nvSpPr>
        <p:spPr>
          <a:xfrm>
            <a:off x="10896600" y="0"/>
            <a:ext cx="1295400" cy="6858000"/>
          </a:xfrm>
          <a:custGeom>
            <a:rect b="b" l="l" r="r" t="t"/>
            <a:pathLst>
              <a:path extrusionOk="0" h="6858000" w="1295400">
                <a:moveTo>
                  <a:pt x="1295399" y="6857995"/>
                </a:moveTo>
                <a:lnTo>
                  <a:pt x="0" y="6857995"/>
                </a:lnTo>
                <a:lnTo>
                  <a:pt x="1022452" y="0"/>
                </a:lnTo>
                <a:lnTo>
                  <a:pt x="1295399" y="0"/>
                </a:lnTo>
                <a:lnTo>
                  <a:pt x="1295399" y="6857995"/>
                </a:lnTo>
                <a:close/>
              </a:path>
            </a:pathLst>
          </a:custGeom>
          <a:solidFill>
            <a:srgbClr val="2D83C3">
              <a:alpha val="6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7"/>
          <p:cNvSpPr/>
          <p:nvPr/>
        </p:nvSpPr>
        <p:spPr>
          <a:xfrm>
            <a:off x="10936247" y="0"/>
            <a:ext cx="1256029" cy="6858000"/>
          </a:xfrm>
          <a:custGeom>
            <a:rect b="b" l="l" r="r" t="t"/>
            <a:pathLst>
              <a:path extrusionOk="0" h="6858000" w="1256029">
                <a:moveTo>
                  <a:pt x="1255752" y="6857995"/>
                </a:moveTo>
                <a:lnTo>
                  <a:pt x="1114527" y="6857995"/>
                </a:lnTo>
                <a:lnTo>
                  <a:pt x="0" y="0"/>
                </a:lnTo>
                <a:lnTo>
                  <a:pt x="1255752" y="0"/>
                </a:lnTo>
                <a:lnTo>
                  <a:pt x="1255752" y="6857995"/>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7"/>
          <p:cNvSpPr/>
          <p:nvPr/>
        </p:nvSpPr>
        <p:spPr>
          <a:xfrm>
            <a:off x="10372725" y="3590925"/>
            <a:ext cx="1819275" cy="3267075"/>
          </a:xfrm>
          <a:custGeom>
            <a:rect b="b" l="l" r="r" t="t"/>
            <a:pathLst>
              <a:path extrusionOk="0" h="3267075" w="1819275">
                <a:moveTo>
                  <a:pt x="1819274" y="3267074"/>
                </a:moveTo>
                <a:lnTo>
                  <a:pt x="0" y="3267074"/>
                </a:lnTo>
                <a:lnTo>
                  <a:pt x="1819274" y="0"/>
                </a:lnTo>
                <a:lnTo>
                  <a:pt x="1819274" y="3267074"/>
                </a:lnTo>
                <a:close/>
              </a:path>
            </a:pathLst>
          </a:custGeom>
          <a:solidFill>
            <a:srgbClr val="17AE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7"/>
          <p:cNvSpPr/>
          <p:nvPr/>
        </p:nvSpPr>
        <p:spPr>
          <a:xfrm>
            <a:off x="0" y="4010025"/>
            <a:ext cx="447675" cy="2847975"/>
          </a:xfrm>
          <a:custGeom>
            <a:rect b="b" l="l" r="r" t="t"/>
            <a:pathLst>
              <a:path extrusionOk="0" h="2847975" w="447675">
                <a:moveTo>
                  <a:pt x="447674" y="2847974"/>
                </a:moveTo>
                <a:lnTo>
                  <a:pt x="0" y="2847974"/>
                </a:lnTo>
                <a:lnTo>
                  <a:pt x="0" y="0"/>
                </a:lnTo>
                <a:lnTo>
                  <a:pt x="447674" y="2847974"/>
                </a:lnTo>
                <a:close/>
              </a:path>
            </a:pathLst>
          </a:custGeom>
          <a:solidFill>
            <a:srgbClr val="5FCAEE">
              <a:alpha val="6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7"/>
          <p:cNvSpPr/>
          <p:nvPr/>
        </p:nvSpPr>
        <p:spPr>
          <a:xfrm>
            <a:off x="9353550" y="5362575"/>
            <a:ext cx="457200" cy="457200"/>
          </a:xfrm>
          <a:custGeom>
            <a:rect b="b" l="l" r="r" t="t"/>
            <a:pathLst>
              <a:path extrusionOk="0" h="457200" w="457200">
                <a:moveTo>
                  <a:pt x="457199" y="457199"/>
                </a:moveTo>
                <a:lnTo>
                  <a:pt x="0" y="457199"/>
                </a:lnTo>
                <a:lnTo>
                  <a:pt x="0" y="0"/>
                </a:lnTo>
                <a:lnTo>
                  <a:pt x="457199" y="0"/>
                </a:lnTo>
                <a:lnTo>
                  <a:pt x="457199" y="457199"/>
                </a:lnTo>
                <a:close/>
              </a:path>
            </a:pathLst>
          </a:custGeom>
          <a:solidFill>
            <a:srgbClr val="42AE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7"/>
          <p:cNvSpPr/>
          <p:nvPr/>
        </p:nvSpPr>
        <p:spPr>
          <a:xfrm>
            <a:off x="6696075" y="1695450"/>
            <a:ext cx="314325" cy="323850"/>
          </a:xfrm>
          <a:custGeom>
            <a:rect b="b" l="l" r="r" t="t"/>
            <a:pathLst>
              <a:path extrusionOk="0" h="323850" w="314325">
                <a:moveTo>
                  <a:pt x="314324" y="323849"/>
                </a:moveTo>
                <a:lnTo>
                  <a:pt x="0" y="323849"/>
                </a:lnTo>
                <a:lnTo>
                  <a:pt x="0" y="0"/>
                </a:lnTo>
                <a:lnTo>
                  <a:pt x="314324" y="0"/>
                </a:lnTo>
                <a:lnTo>
                  <a:pt x="314324" y="323849"/>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7"/>
          <p:cNvSpPr/>
          <p:nvPr/>
        </p:nvSpPr>
        <p:spPr>
          <a:xfrm>
            <a:off x="9353550" y="5895975"/>
            <a:ext cx="180975" cy="180975"/>
          </a:xfrm>
          <a:custGeom>
            <a:rect b="b" l="l" r="r" t="t"/>
            <a:pathLst>
              <a:path extrusionOk="0" h="180975" w="180975">
                <a:moveTo>
                  <a:pt x="180974" y="180974"/>
                </a:moveTo>
                <a:lnTo>
                  <a:pt x="0" y="180974"/>
                </a:lnTo>
                <a:lnTo>
                  <a:pt x="0" y="0"/>
                </a:lnTo>
                <a:lnTo>
                  <a:pt x="180974" y="0"/>
                </a:lnTo>
                <a:lnTo>
                  <a:pt x="180974" y="180974"/>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7"/>
          <p:cNvSpPr txBox="1"/>
          <p:nvPr>
            <p:ph type="ctrTitle"/>
          </p:nvPr>
        </p:nvSpPr>
        <p:spPr>
          <a:xfrm>
            <a:off x="739775" y="804862"/>
            <a:ext cx="3860700" cy="673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7"/>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7"/>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7"/>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7"/>
          <p:cNvSpPr txBox="1"/>
          <p:nvPr>
            <p:ph idx="12" type="sldNum"/>
          </p:nvPr>
        </p:nvSpPr>
        <p:spPr>
          <a:xfrm>
            <a:off x="11353417" y="6463575"/>
            <a:ext cx="162600" cy="18810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18"/>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8"/>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8"/>
          <p:cNvSpPr txBox="1"/>
          <p:nvPr>
            <p:ph idx="12" type="sldNum"/>
          </p:nvPr>
        </p:nvSpPr>
        <p:spPr>
          <a:xfrm>
            <a:off x="11353417" y="6463575"/>
            <a:ext cx="162600" cy="18810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9" name="Shape 49"/>
        <p:cNvGrpSpPr/>
        <p:nvPr/>
      </p:nvGrpSpPr>
      <p:grpSpPr>
        <a:xfrm>
          <a:off x="0" y="0"/>
          <a:ext cx="0" cy="0"/>
          <a:chOff x="0" y="0"/>
          <a:chExt cx="0" cy="0"/>
        </a:xfrm>
      </p:grpSpPr>
      <p:sp>
        <p:nvSpPr>
          <p:cNvPr id="50" name="Google Shape;50;p19"/>
          <p:cNvSpPr txBox="1"/>
          <p:nvPr>
            <p:ph type="title"/>
          </p:nvPr>
        </p:nvSpPr>
        <p:spPr>
          <a:xfrm>
            <a:off x="558165" y="263588"/>
            <a:ext cx="9488100" cy="12144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9"/>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9"/>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9"/>
          <p:cNvSpPr txBox="1"/>
          <p:nvPr>
            <p:ph idx="12" type="sldNum"/>
          </p:nvPr>
        </p:nvSpPr>
        <p:spPr>
          <a:xfrm>
            <a:off x="11353417" y="6463575"/>
            <a:ext cx="162600" cy="18810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4" name="Shape 54"/>
        <p:cNvGrpSpPr/>
        <p:nvPr/>
      </p:nvGrpSpPr>
      <p:grpSpPr>
        <a:xfrm>
          <a:off x="0" y="0"/>
          <a:ext cx="0" cy="0"/>
          <a:chOff x="0" y="0"/>
          <a:chExt cx="0" cy="0"/>
        </a:xfrm>
      </p:grpSpPr>
      <p:sp>
        <p:nvSpPr>
          <p:cNvPr id="55" name="Google Shape;55;p20"/>
          <p:cNvSpPr txBox="1"/>
          <p:nvPr>
            <p:ph type="title"/>
          </p:nvPr>
        </p:nvSpPr>
        <p:spPr>
          <a:xfrm>
            <a:off x="558165" y="263588"/>
            <a:ext cx="9488100" cy="12144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0"/>
          <p:cNvSpPr txBox="1"/>
          <p:nvPr>
            <p:ph idx="1" type="body"/>
          </p:nvPr>
        </p:nvSpPr>
        <p:spPr>
          <a:xfrm>
            <a:off x="609600" y="1577340"/>
            <a:ext cx="5303400" cy="45264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7" name="Google Shape;57;p20"/>
          <p:cNvSpPr txBox="1"/>
          <p:nvPr>
            <p:ph idx="2" type="body"/>
          </p:nvPr>
        </p:nvSpPr>
        <p:spPr>
          <a:xfrm>
            <a:off x="6278880" y="1577340"/>
            <a:ext cx="5303400" cy="45264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8" name="Google Shape;58;p20"/>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0"/>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0"/>
          <p:cNvSpPr txBox="1"/>
          <p:nvPr>
            <p:ph idx="12" type="sldNum"/>
          </p:nvPr>
        </p:nvSpPr>
        <p:spPr>
          <a:xfrm>
            <a:off x="11353417" y="6463575"/>
            <a:ext cx="162600" cy="18810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p:nvPr/>
        </p:nvSpPr>
        <p:spPr>
          <a:xfrm>
            <a:off x="7448612" y="4824"/>
            <a:ext cx="4743450" cy="6853555"/>
          </a:xfrm>
          <a:custGeom>
            <a:rect b="b" l="l" r="r" t="t"/>
            <a:pathLst>
              <a:path extrusionOk="0" h="6853555" w="4743450">
                <a:moveTo>
                  <a:pt x="1928813" y="0"/>
                </a:moveTo>
                <a:lnTo>
                  <a:pt x="3147166" y="6853170"/>
                </a:lnTo>
              </a:path>
              <a:path extrusionOk="0" h="6853555" w="4743450">
                <a:moveTo>
                  <a:pt x="4743387" y="3690070"/>
                </a:moveTo>
                <a:lnTo>
                  <a:pt x="0"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Google Shape;7;p15"/>
          <p:cNvSpPr/>
          <p:nvPr/>
        </p:nvSpPr>
        <p:spPr>
          <a:xfrm>
            <a:off x="9182100" y="0"/>
            <a:ext cx="3009900" cy="6858000"/>
          </a:xfrm>
          <a:custGeom>
            <a:rect b="b" l="l" r="r" t="t"/>
            <a:pathLst>
              <a:path extrusionOk="0" h="6858000" w="3009900">
                <a:moveTo>
                  <a:pt x="3009899" y="6857995"/>
                </a:moveTo>
                <a:lnTo>
                  <a:pt x="0" y="6857995"/>
                </a:lnTo>
                <a:lnTo>
                  <a:pt x="2044399" y="0"/>
                </a:lnTo>
                <a:lnTo>
                  <a:pt x="3009899" y="0"/>
                </a:lnTo>
                <a:lnTo>
                  <a:pt x="3009899" y="6857995"/>
                </a:lnTo>
                <a:close/>
              </a:path>
            </a:pathLst>
          </a:custGeom>
          <a:solidFill>
            <a:srgbClr val="5FCAEE">
              <a:alpha val="3490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 name="Google Shape;8;p15"/>
          <p:cNvSpPr/>
          <p:nvPr/>
        </p:nvSpPr>
        <p:spPr>
          <a:xfrm>
            <a:off x="9602878" y="0"/>
            <a:ext cx="2589529" cy="6858000"/>
          </a:xfrm>
          <a:custGeom>
            <a:rect b="b" l="l" r="r" t="t"/>
            <a:pathLst>
              <a:path extrusionOk="0" h="6858000" w="2589529">
                <a:moveTo>
                  <a:pt x="2589121" y="6857995"/>
                </a:moveTo>
                <a:lnTo>
                  <a:pt x="1208884" y="6857995"/>
                </a:lnTo>
                <a:lnTo>
                  <a:pt x="0" y="0"/>
                </a:lnTo>
                <a:lnTo>
                  <a:pt x="2589121" y="0"/>
                </a:lnTo>
                <a:lnTo>
                  <a:pt x="2589121" y="6857995"/>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 name="Google Shape;9;p15"/>
          <p:cNvSpPr/>
          <p:nvPr/>
        </p:nvSpPr>
        <p:spPr>
          <a:xfrm>
            <a:off x="8934450" y="3048000"/>
            <a:ext cx="3257550" cy="3810000"/>
          </a:xfrm>
          <a:custGeom>
            <a:rect b="b" l="l" r="r" t="t"/>
            <a:pathLst>
              <a:path extrusionOk="0" h="3810000" w="3257550">
                <a:moveTo>
                  <a:pt x="3257549" y="3809999"/>
                </a:moveTo>
                <a:lnTo>
                  <a:pt x="0" y="3809999"/>
                </a:lnTo>
                <a:lnTo>
                  <a:pt x="3257549" y="0"/>
                </a:lnTo>
                <a:lnTo>
                  <a:pt x="3257549" y="3809999"/>
                </a:lnTo>
                <a:close/>
              </a:path>
            </a:pathLst>
          </a:custGeom>
          <a:solidFill>
            <a:srgbClr val="17AE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15"/>
          <p:cNvSpPr/>
          <p:nvPr/>
        </p:nvSpPr>
        <p:spPr>
          <a:xfrm>
            <a:off x="9337930" y="0"/>
            <a:ext cx="2854325" cy="6858000"/>
          </a:xfrm>
          <a:custGeom>
            <a:rect b="b" l="l" r="r" t="t"/>
            <a:pathLst>
              <a:path extrusionOk="0" h="6858000" w="2854325">
                <a:moveTo>
                  <a:pt x="2854069" y="6857995"/>
                </a:moveTo>
                <a:lnTo>
                  <a:pt x="2470019" y="6857995"/>
                </a:lnTo>
                <a:lnTo>
                  <a:pt x="0" y="0"/>
                </a:lnTo>
                <a:lnTo>
                  <a:pt x="2854069" y="0"/>
                </a:lnTo>
                <a:lnTo>
                  <a:pt x="2854069" y="6857995"/>
                </a:lnTo>
                <a:close/>
              </a:path>
            </a:pathLst>
          </a:custGeom>
          <a:solidFill>
            <a:srgbClr val="17AEE3">
              <a:alpha val="4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5"/>
          <p:cNvSpPr/>
          <p:nvPr/>
        </p:nvSpPr>
        <p:spPr>
          <a:xfrm>
            <a:off x="10896600" y="0"/>
            <a:ext cx="1295400" cy="6858000"/>
          </a:xfrm>
          <a:custGeom>
            <a:rect b="b" l="l" r="r" t="t"/>
            <a:pathLst>
              <a:path extrusionOk="0" h="6858000" w="1295400">
                <a:moveTo>
                  <a:pt x="1295399" y="6857995"/>
                </a:moveTo>
                <a:lnTo>
                  <a:pt x="0" y="6857995"/>
                </a:lnTo>
                <a:lnTo>
                  <a:pt x="1022452" y="0"/>
                </a:lnTo>
                <a:lnTo>
                  <a:pt x="1295399" y="0"/>
                </a:lnTo>
                <a:lnTo>
                  <a:pt x="1295399" y="6857995"/>
                </a:lnTo>
                <a:close/>
              </a:path>
            </a:pathLst>
          </a:custGeom>
          <a:solidFill>
            <a:srgbClr val="2D83C3">
              <a:alpha val="6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5"/>
          <p:cNvSpPr/>
          <p:nvPr/>
        </p:nvSpPr>
        <p:spPr>
          <a:xfrm>
            <a:off x="10936247" y="0"/>
            <a:ext cx="1256029" cy="6858000"/>
          </a:xfrm>
          <a:custGeom>
            <a:rect b="b" l="l" r="r" t="t"/>
            <a:pathLst>
              <a:path extrusionOk="0" h="6858000" w="1256029">
                <a:moveTo>
                  <a:pt x="1255752" y="6857995"/>
                </a:moveTo>
                <a:lnTo>
                  <a:pt x="1114527" y="6857995"/>
                </a:lnTo>
                <a:lnTo>
                  <a:pt x="0" y="0"/>
                </a:lnTo>
                <a:lnTo>
                  <a:pt x="1255752" y="0"/>
                </a:lnTo>
                <a:lnTo>
                  <a:pt x="1255752" y="6857995"/>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5"/>
          <p:cNvSpPr/>
          <p:nvPr/>
        </p:nvSpPr>
        <p:spPr>
          <a:xfrm>
            <a:off x="10372725" y="3590925"/>
            <a:ext cx="1819275" cy="3267075"/>
          </a:xfrm>
          <a:custGeom>
            <a:rect b="b" l="l" r="r" t="t"/>
            <a:pathLst>
              <a:path extrusionOk="0" h="3267075" w="1819275">
                <a:moveTo>
                  <a:pt x="1819274" y="3267074"/>
                </a:moveTo>
                <a:lnTo>
                  <a:pt x="0" y="3267074"/>
                </a:lnTo>
                <a:lnTo>
                  <a:pt x="1819274" y="0"/>
                </a:lnTo>
                <a:lnTo>
                  <a:pt x="1819274" y="3267074"/>
                </a:lnTo>
                <a:close/>
              </a:path>
            </a:pathLst>
          </a:custGeom>
          <a:solidFill>
            <a:srgbClr val="17AE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5"/>
          <p:cNvSpPr/>
          <p:nvPr/>
        </p:nvSpPr>
        <p:spPr>
          <a:xfrm>
            <a:off x="0" y="4010025"/>
            <a:ext cx="447675" cy="2847975"/>
          </a:xfrm>
          <a:custGeom>
            <a:rect b="b" l="l" r="r" t="t"/>
            <a:pathLst>
              <a:path extrusionOk="0" h="2847975" w="447675">
                <a:moveTo>
                  <a:pt x="447674" y="2847974"/>
                </a:moveTo>
                <a:lnTo>
                  <a:pt x="0" y="2847974"/>
                </a:lnTo>
                <a:lnTo>
                  <a:pt x="0" y="0"/>
                </a:lnTo>
                <a:lnTo>
                  <a:pt x="447674" y="2847974"/>
                </a:lnTo>
                <a:close/>
              </a:path>
            </a:pathLst>
          </a:custGeom>
          <a:solidFill>
            <a:srgbClr val="5FCAEE">
              <a:alpha val="6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5"/>
          <p:cNvSpPr txBox="1"/>
          <p:nvPr>
            <p:ph type="title"/>
          </p:nvPr>
        </p:nvSpPr>
        <p:spPr>
          <a:xfrm>
            <a:off x="558165" y="263588"/>
            <a:ext cx="9488100" cy="12144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4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6" name="Google Shape;16;p15"/>
          <p:cNvSpPr txBox="1"/>
          <p:nvPr>
            <p:ph idx="1" type="body"/>
          </p:nvPr>
        </p:nvSpPr>
        <p:spPr>
          <a:xfrm>
            <a:off x="951224" y="3127755"/>
            <a:ext cx="7522200" cy="276240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7" name="Google Shape;17;p15"/>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8" name="Google Shape;18;p15"/>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9" name="Google Shape;19;p15"/>
          <p:cNvSpPr txBox="1"/>
          <p:nvPr>
            <p:ph idx="12" type="sldNum"/>
          </p:nvPr>
        </p:nvSpPr>
        <p:spPr>
          <a:xfrm>
            <a:off x="11353417" y="6463575"/>
            <a:ext cx="162600" cy="1881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jp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grpSp>
        <p:nvGrpSpPr>
          <p:cNvPr id="65" name="Google Shape;65;p1"/>
          <p:cNvGrpSpPr/>
          <p:nvPr/>
        </p:nvGrpSpPr>
        <p:grpSpPr>
          <a:xfrm>
            <a:off x="876299" y="990600"/>
            <a:ext cx="1743075" cy="1333500"/>
            <a:chOff x="876299" y="990600"/>
            <a:chExt cx="1743075" cy="1333500"/>
          </a:xfrm>
        </p:grpSpPr>
        <p:sp>
          <p:nvSpPr>
            <p:cNvPr id="66" name="Google Shape;66;p1"/>
            <p:cNvSpPr/>
            <p:nvPr/>
          </p:nvSpPr>
          <p:spPr>
            <a:xfrm>
              <a:off x="876299" y="1266825"/>
              <a:ext cx="1228725" cy="1057275"/>
            </a:xfrm>
            <a:custGeom>
              <a:rect b="b" l="l" r="r" t="t"/>
              <a:pathLst>
                <a:path extrusionOk="0" h="1057275" w="1228725">
                  <a:moveTo>
                    <a:pt x="964437" y="1057274"/>
                  </a:moveTo>
                  <a:lnTo>
                    <a:pt x="264311" y="1057274"/>
                  </a:lnTo>
                  <a:lnTo>
                    <a:pt x="0" y="528700"/>
                  </a:lnTo>
                  <a:lnTo>
                    <a:pt x="264311" y="0"/>
                  </a:lnTo>
                  <a:lnTo>
                    <a:pt x="964437" y="0"/>
                  </a:lnTo>
                  <a:lnTo>
                    <a:pt x="1228724" y="528700"/>
                  </a:lnTo>
                  <a:lnTo>
                    <a:pt x="964437" y="1057274"/>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
            <p:cNvSpPr/>
            <p:nvPr/>
          </p:nvSpPr>
          <p:spPr>
            <a:xfrm>
              <a:off x="1971674" y="990600"/>
              <a:ext cx="647700" cy="561975"/>
            </a:xfrm>
            <a:custGeom>
              <a:rect b="b" l="l" r="r" t="t"/>
              <a:pathLst>
                <a:path extrusionOk="0" h="561975" w="647700">
                  <a:moveTo>
                    <a:pt x="507237" y="561974"/>
                  </a:moveTo>
                  <a:lnTo>
                    <a:pt x="140461" y="561974"/>
                  </a:lnTo>
                  <a:lnTo>
                    <a:pt x="0" y="280923"/>
                  </a:lnTo>
                  <a:lnTo>
                    <a:pt x="140461" y="0"/>
                  </a:lnTo>
                  <a:lnTo>
                    <a:pt x="507237" y="0"/>
                  </a:lnTo>
                  <a:lnTo>
                    <a:pt x="647699" y="280923"/>
                  </a:lnTo>
                  <a:lnTo>
                    <a:pt x="507237" y="561974"/>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1"/>
          <p:cNvSpPr/>
          <p:nvPr/>
        </p:nvSpPr>
        <p:spPr>
          <a:xfrm>
            <a:off x="3752850" y="1190625"/>
            <a:ext cx="1666875" cy="1438275"/>
          </a:xfrm>
          <a:custGeom>
            <a:rect b="b" l="l" r="r" t="t"/>
            <a:pathLst>
              <a:path extrusionOk="0" h="1438275" w="1666875">
                <a:moveTo>
                  <a:pt x="1307337" y="1438274"/>
                </a:moveTo>
                <a:lnTo>
                  <a:pt x="359536" y="1438274"/>
                </a:lnTo>
                <a:lnTo>
                  <a:pt x="0" y="719073"/>
                </a:lnTo>
                <a:lnTo>
                  <a:pt x="359536" y="0"/>
                </a:lnTo>
                <a:lnTo>
                  <a:pt x="1307337" y="0"/>
                </a:lnTo>
                <a:lnTo>
                  <a:pt x="1666874" y="719073"/>
                </a:lnTo>
                <a:lnTo>
                  <a:pt x="1307337" y="1438274"/>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
          <p:cNvSpPr/>
          <p:nvPr/>
        </p:nvSpPr>
        <p:spPr>
          <a:xfrm>
            <a:off x="3800475" y="5229225"/>
            <a:ext cx="723900" cy="619125"/>
          </a:xfrm>
          <a:custGeom>
            <a:rect b="b" l="l" r="r" t="t"/>
            <a:pathLst>
              <a:path extrusionOk="0" h="619125" w="723900">
                <a:moveTo>
                  <a:pt x="569086" y="619124"/>
                </a:moveTo>
                <a:lnTo>
                  <a:pt x="154811" y="619124"/>
                </a:lnTo>
                <a:lnTo>
                  <a:pt x="0" y="309624"/>
                </a:lnTo>
                <a:lnTo>
                  <a:pt x="154811" y="0"/>
                </a:lnTo>
                <a:lnTo>
                  <a:pt x="569086" y="0"/>
                </a:lnTo>
                <a:lnTo>
                  <a:pt x="723899" y="309624"/>
                </a:lnTo>
                <a:lnTo>
                  <a:pt x="569086" y="619124"/>
                </a:lnTo>
                <a:close/>
              </a:path>
            </a:pathLst>
          </a:custGeom>
          <a:solidFill>
            <a:srgbClr val="42AE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
          <p:cNvSpPr txBox="1"/>
          <p:nvPr>
            <p:ph type="title"/>
          </p:nvPr>
        </p:nvSpPr>
        <p:spPr>
          <a:xfrm>
            <a:off x="2372360" y="234"/>
            <a:ext cx="6297900" cy="513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3200">
                <a:solidFill>
                  <a:srgbClr val="0F0F0F"/>
                </a:solidFill>
              </a:rPr>
              <a:t>Employee Data Analysis using Excel</a:t>
            </a:r>
            <a:endParaRPr sz="3200"/>
          </a:p>
        </p:txBody>
      </p:sp>
      <p:pic>
        <p:nvPicPr>
          <p:cNvPr id="71" name="Google Shape;71;p1"/>
          <p:cNvPicPr preferRelativeResize="0"/>
          <p:nvPr/>
        </p:nvPicPr>
        <p:blipFill rotWithShape="1">
          <a:blip r:embed="rId3">
            <a:alphaModFix/>
          </a:blip>
          <a:srcRect b="0" l="0" r="0" t="0"/>
          <a:stretch/>
        </p:blipFill>
        <p:spPr>
          <a:xfrm>
            <a:off x="1666875" y="6467475"/>
            <a:ext cx="76199" cy="177799"/>
          </a:xfrm>
          <a:prstGeom prst="rect">
            <a:avLst/>
          </a:prstGeom>
          <a:noFill/>
          <a:ln>
            <a:noFill/>
          </a:ln>
        </p:spPr>
      </p:pic>
      <p:sp>
        <p:nvSpPr>
          <p:cNvPr id="72" name="Google Shape;72;p1"/>
          <p:cNvSpPr txBox="1"/>
          <p:nvPr>
            <p:ph idx="12" type="sldNum"/>
          </p:nvPr>
        </p:nvSpPr>
        <p:spPr>
          <a:xfrm>
            <a:off x="11353417" y="6463575"/>
            <a:ext cx="162600" cy="188100"/>
          </a:xfrm>
          <a:prstGeom prst="rect">
            <a:avLst/>
          </a:prstGeom>
          <a:noFill/>
          <a:ln>
            <a:noFill/>
          </a:ln>
        </p:spPr>
        <p:txBody>
          <a:bodyPr anchorCtr="0" anchor="t" bIns="0" lIns="0" spcFirstLastPara="1" rIns="0" wrap="square" tIns="3800">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73" name="Google Shape;73;p1"/>
          <p:cNvSpPr txBox="1"/>
          <p:nvPr/>
        </p:nvSpPr>
        <p:spPr>
          <a:xfrm>
            <a:off x="8" y="2801472"/>
            <a:ext cx="12192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p:txBody>
      </p:sp>
      <p:sp>
        <p:nvSpPr>
          <p:cNvPr id="74" name="Google Shape;74;p1"/>
          <p:cNvSpPr txBox="1"/>
          <p:nvPr/>
        </p:nvSpPr>
        <p:spPr>
          <a:xfrm>
            <a:off x="876300" y="4088298"/>
            <a:ext cx="12192000" cy="915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DEPARTMENT : B.COM ( GENERAL)</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COLLEGE : MEENAKSHI COLLEGE FOR WOMEN </a:t>
            </a:r>
            <a:endParaRPr b="1" i="0" sz="2400" u="none" cap="none" strike="noStrike">
              <a:solidFill>
                <a:schemeClr val="dk1"/>
              </a:solidFill>
              <a:latin typeface="Calibri"/>
              <a:ea typeface="Calibri"/>
              <a:cs typeface="Calibri"/>
              <a:sym typeface="Calibri"/>
            </a:endParaRPr>
          </a:p>
        </p:txBody>
      </p:sp>
      <p:sp>
        <p:nvSpPr>
          <p:cNvPr id="75" name="Google Shape;75;p1"/>
          <p:cNvSpPr txBox="1"/>
          <p:nvPr/>
        </p:nvSpPr>
        <p:spPr>
          <a:xfrm>
            <a:off x="0" y="2728511"/>
            <a:ext cx="12192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6" name="Google Shape;76;p1"/>
          <p:cNvSpPr txBox="1"/>
          <p:nvPr/>
        </p:nvSpPr>
        <p:spPr>
          <a:xfrm>
            <a:off x="0" y="2728511"/>
            <a:ext cx="12192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7" name="Google Shape;77;p1"/>
          <p:cNvSpPr txBox="1"/>
          <p:nvPr/>
        </p:nvSpPr>
        <p:spPr>
          <a:xfrm>
            <a:off x="0" y="2728511"/>
            <a:ext cx="12192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8" name="Google Shape;78;p1"/>
          <p:cNvSpPr txBox="1"/>
          <p:nvPr/>
        </p:nvSpPr>
        <p:spPr>
          <a:xfrm>
            <a:off x="876300" y="2878023"/>
            <a:ext cx="12192000" cy="128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chemeClr val="dk1"/>
                </a:solidFill>
                <a:latin typeface="Calibri"/>
                <a:ea typeface="Calibri"/>
                <a:cs typeface="Calibri"/>
                <a:sym typeface="Calibri"/>
              </a:rPr>
              <a:t>STUDENT NAME : MUTHULAKSHMI.M </a:t>
            </a:r>
            <a:endParaRPr b="1" sz="2400">
              <a:solidFill>
                <a:schemeClr val="dk1"/>
              </a:solidFill>
              <a:latin typeface="Calibri"/>
              <a:ea typeface="Calibri"/>
              <a:cs typeface="Calibri"/>
              <a:sym typeface="Calibri"/>
            </a:endParaRPr>
          </a:p>
          <a:p>
            <a:pPr indent="0" lvl="0" marL="0" rtl="0" algn="l">
              <a:spcBef>
                <a:spcPts val="0"/>
              </a:spcBef>
              <a:spcAft>
                <a:spcPts val="0"/>
              </a:spcAft>
              <a:buNone/>
            </a:pPr>
            <a:r>
              <a:rPr b="1" lang="en-US" sz="2400">
                <a:solidFill>
                  <a:schemeClr val="dk1"/>
                </a:solidFill>
                <a:latin typeface="Calibri"/>
                <a:ea typeface="Calibri"/>
                <a:cs typeface="Calibri"/>
                <a:sym typeface="Calibri"/>
              </a:rPr>
              <a:t>REGISTER NO : D1B90D36127DA699E76444C3A572189E ,</a:t>
            </a:r>
            <a:endParaRPr b="1" sz="2400">
              <a:solidFill>
                <a:schemeClr val="dk1"/>
              </a:solidFill>
              <a:latin typeface="Calibri"/>
              <a:ea typeface="Calibri"/>
              <a:cs typeface="Calibri"/>
              <a:sym typeface="Calibri"/>
            </a:endParaRPr>
          </a:p>
          <a:p>
            <a:pPr indent="0" lvl="0" marL="0" rtl="0" algn="l">
              <a:spcBef>
                <a:spcPts val="0"/>
              </a:spcBef>
              <a:spcAft>
                <a:spcPts val="0"/>
              </a:spcAft>
              <a:buNone/>
            </a:pPr>
            <a:r>
              <a:rPr b="1" lang="en-US" sz="2400">
                <a:solidFill>
                  <a:schemeClr val="dk1"/>
                </a:solidFill>
                <a:latin typeface="Calibri"/>
                <a:ea typeface="Calibri"/>
                <a:cs typeface="Calibri"/>
                <a:sym typeface="Calibri"/>
              </a:rPr>
              <a:t>                             312208721</a:t>
            </a:r>
            <a:endParaRPr b="1"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0"/>
          <p:cNvSpPr/>
          <p:nvPr/>
        </p:nvSpPr>
        <p:spPr>
          <a:xfrm>
            <a:off x="9353550" y="5895975"/>
            <a:ext cx="180975" cy="180975"/>
          </a:xfrm>
          <a:custGeom>
            <a:rect b="b" l="l" r="r" t="t"/>
            <a:pathLst>
              <a:path extrusionOk="0" h="180975" w="180975">
                <a:moveTo>
                  <a:pt x="180974" y="180974"/>
                </a:moveTo>
                <a:lnTo>
                  <a:pt x="0" y="180974"/>
                </a:lnTo>
                <a:lnTo>
                  <a:pt x="0" y="0"/>
                </a:lnTo>
                <a:lnTo>
                  <a:pt x="180974" y="0"/>
                </a:lnTo>
                <a:lnTo>
                  <a:pt x="180974" y="180974"/>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1" name="Google Shape;191;p10"/>
          <p:cNvPicPr preferRelativeResize="0"/>
          <p:nvPr/>
        </p:nvPicPr>
        <p:blipFill rotWithShape="1">
          <a:blip r:embed="rId3">
            <a:alphaModFix/>
          </a:blip>
          <a:srcRect b="0" l="0" r="0" t="0"/>
          <a:stretch/>
        </p:blipFill>
        <p:spPr>
          <a:xfrm>
            <a:off x="1666875" y="6467475"/>
            <a:ext cx="76199" cy="177799"/>
          </a:xfrm>
          <a:prstGeom prst="rect">
            <a:avLst/>
          </a:prstGeom>
          <a:noFill/>
          <a:ln>
            <a:noFill/>
          </a:ln>
        </p:spPr>
      </p:pic>
      <p:sp>
        <p:nvSpPr>
          <p:cNvPr id="192" name="Google Shape;192;p10"/>
          <p:cNvSpPr txBox="1"/>
          <p:nvPr/>
        </p:nvSpPr>
        <p:spPr>
          <a:xfrm>
            <a:off x="11302617" y="6455049"/>
            <a:ext cx="172200" cy="1929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936B"/>
                </a:solidFill>
                <a:latin typeface="Trebuchet MS"/>
                <a:ea typeface="Trebuchet MS"/>
                <a:cs typeface="Trebuchet MS"/>
                <a:sym typeface="Trebuchet MS"/>
              </a:rPr>
              <a:t>10</a:t>
            </a:r>
            <a:endParaRPr b="0" i="0" sz="1100" u="none" cap="none" strike="noStrike">
              <a:solidFill>
                <a:srgbClr val="000000"/>
              </a:solidFill>
              <a:latin typeface="Trebuchet MS"/>
              <a:ea typeface="Trebuchet MS"/>
              <a:cs typeface="Trebuchet MS"/>
              <a:sym typeface="Trebuchet MS"/>
            </a:endParaRPr>
          </a:p>
        </p:txBody>
      </p:sp>
      <p:sp>
        <p:nvSpPr>
          <p:cNvPr id="193" name="Google Shape;193;p10"/>
          <p:cNvSpPr txBox="1"/>
          <p:nvPr>
            <p:ph type="title"/>
          </p:nvPr>
        </p:nvSpPr>
        <p:spPr>
          <a:xfrm>
            <a:off x="558165" y="263588"/>
            <a:ext cx="9488100" cy="570900"/>
          </a:xfrm>
          <a:prstGeom prst="rect">
            <a:avLst/>
          </a:prstGeom>
          <a:noFill/>
          <a:ln>
            <a:noFill/>
          </a:ln>
        </p:spPr>
        <p:txBody>
          <a:bodyPr anchorCtr="0" anchor="t" bIns="0" lIns="0" spcFirstLastPara="1" rIns="0" wrap="square" tIns="12700">
            <a:spAutoFit/>
          </a:bodyPr>
          <a:lstStyle/>
          <a:p>
            <a:pPr indent="0" lvl="0" marL="193675" rtl="0" algn="l">
              <a:lnSpc>
                <a:spcPct val="100000"/>
              </a:lnSpc>
              <a:spcBef>
                <a:spcPts val="0"/>
              </a:spcBef>
              <a:spcAft>
                <a:spcPts val="0"/>
              </a:spcAft>
              <a:buSzPts val="1400"/>
              <a:buNone/>
            </a:pPr>
            <a:r>
              <a:rPr lang="en-US" sz="3600">
                <a:latin typeface="Calibri"/>
                <a:ea typeface="Calibri"/>
                <a:cs typeface="Calibri"/>
                <a:sym typeface="Calibri"/>
              </a:rPr>
              <a:t>MODELLING</a:t>
            </a:r>
            <a:endParaRPr sz="3600">
              <a:latin typeface="Calibri"/>
              <a:ea typeface="Calibri"/>
              <a:cs typeface="Calibri"/>
              <a:sym typeface="Calibri"/>
            </a:endParaRPr>
          </a:p>
        </p:txBody>
      </p:sp>
      <p:sp>
        <p:nvSpPr>
          <p:cNvPr id="194" name="Google Shape;194;p10"/>
          <p:cNvSpPr/>
          <p:nvPr/>
        </p:nvSpPr>
        <p:spPr>
          <a:xfrm>
            <a:off x="10058400" y="525141"/>
            <a:ext cx="457200" cy="457200"/>
          </a:xfrm>
          <a:custGeom>
            <a:rect b="b" l="l" r="r" t="t"/>
            <a:pathLst>
              <a:path extrusionOk="0" h="457200" w="457200">
                <a:moveTo>
                  <a:pt x="457199" y="457199"/>
                </a:moveTo>
                <a:lnTo>
                  <a:pt x="0" y="457199"/>
                </a:lnTo>
                <a:lnTo>
                  <a:pt x="0" y="0"/>
                </a:lnTo>
                <a:lnTo>
                  <a:pt x="457199" y="0"/>
                </a:lnTo>
                <a:lnTo>
                  <a:pt x="457199" y="457199"/>
                </a:lnTo>
                <a:close/>
              </a:path>
            </a:pathLst>
          </a:custGeom>
          <a:solidFill>
            <a:srgbClr val="42AE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0"/>
          <p:cNvSpPr txBox="1"/>
          <p:nvPr/>
        </p:nvSpPr>
        <p:spPr>
          <a:xfrm>
            <a:off x="558175" y="1478011"/>
            <a:ext cx="12192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6" name="Google Shape;196;p10"/>
          <p:cNvSpPr txBox="1"/>
          <p:nvPr/>
        </p:nvSpPr>
        <p:spPr>
          <a:xfrm>
            <a:off x="1263300" y="1092875"/>
            <a:ext cx="7378200" cy="526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chemeClr val="dk1"/>
                </a:solidFill>
                <a:latin typeface="Calibri"/>
                <a:ea typeface="Calibri"/>
                <a:cs typeface="Calibri"/>
                <a:sym typeface="Calibri"/>
              </a:rPr>
              <a:t>STEP - 1 </a:t>
            </a:r>
            <a:endParaRPr b="1" sz="3000">
              <a:solidFill>
                <a:schemeClr val="dk1"/>
              </a:solidFill>
              <a:latin typeface="Calibri"/>
              <a:ea typeface="Calibri"/>
              <a:cs typeface="Calibri"/>
              <a:sym typeface="Calibri"/>
            </a:endParaRPr>
          </a:p>
          <a:p>
            <a:pPr indent="0" lvl="0" marL="0" rtl="0" algn="l">
              <a:spcBef>
                <a:spcPts val="0"/>
              </a:spcBef>
              <a:spcAft>
                <a:spcPts val="0"/>
              </a:spcAft>
              <a:buNone/>
            </a:pPr>
            <a:r>
              <a:rPr b="1" lang="en-US" sz="3000">
                <a:solidFill>
                  <a:schemeClr val="dk1"/>
                </a:solidFill>
                <a:latin typeface="Calibri"/>
                <a:ea typeface="Calibri"/>
                <a:cs typeface="Calibri"/>
                <a:sym typeface="Calibri"/>
              </a:rPr>
              <a:t>          DOWNLOAD THE EMPLOYEE DATASAET IN NAAN MUDHALVAN PORTAL.</a:t>
            </a:r>
            <a:endParaRPr b="1" sz="3000">
              <a:solidFill>
                <a:schemeClr val="dk1"/>
              </a:solidFill>
              <a:latin typeface="Calibri"/>
              <a:ea typeface="Calibri"/>
              <a:cs typeface="Calibri"/>
              <a:sym typeface="Calibri"/>
            </a:endParaRPr>
          </a:p>
          <a:p>
            <a:pPr indent="0" lvl="0" marL="0" rtl="0" algn="l">
              <a:spcBef>
                <a:spcPts val="0"/>
              </a:spcBef>
              <a:spcAft>
                <a:spcPts val="0"/>
              </a:spcAft>
              <a:buNone/>
            </a:pPr>
            <a:r>
              <a:rPr b="1" lang="en-US" sz="3000">
                <a:solidFill>
                  <a:schemeClr val="dk1"/>
                </a:solidFill>
                <a:latin typeface="Calibri"/>
                <a:ea typeface="Calibri"/>
                <a:cs typeface="Calibri"/>
                <a:sym typeface="Calibri"/>
              </a:rPr>
              <a:t>STEP - 2 </a:t>
            </a:r>
            <a:endParaRPr b="1" sz="3000">
              <a:solidFill>
                <a:schemeClr val="dk1"/>
              </a:solidFill>
              <a:latin typeface="Calibri"/>
              <a:ea typeface="Calibri"/>
              <a:cs typeface="Calibri"/>
              <a:sym typeface="Calibri"/>
            </a:endParaRPr>
          </a:p>
          <a:p>
            <a:pPr indent="0" lvl="0" marL="0" rtl="0" algn="l">
              <a:spcBef>
                <a:spcPts val="0"/>
              </a:spcBef>
              <a:spcAft>
                <a:spcPts val="0"/>
              </a:spcAft>
              <a:buNone/>
            </a:pPr>
            <a:r>
              <a:rPr b="1" lang="en-US" sz="3000">
                <a:solidFill>
                  <a:schemeClr val="dk1"/>
                </a:solidFill>
                <a:latin typeface="Calibri"/>
                <a:ea typeface="Calibri"/>
                <a:cs typeface="Calibri"/>
                <a:sym typeface="Calibri"/>
              </a:rPr>
              <a:t>           SELECT THE ENTIRE DATA AND CLICK ON DATA AND CLICK ON FILTER OPTION.</a:t>
            </a:r>
            <a:endParaRPr b="1" sz="3000">
              <a:solidFill>
                <a:schemeClr val="dk1"/>
              </a:solidFill>
              <a:latin typeface="Calibri"/>
              <a:ea typeface="Calibri"/>
              <a:cs typeface="Calibri"/>
              <a:sym typeface="Calibri"/>
            </a:endParaRPr>
          </a:p>
          <a:p>
            <a:pPr indent="0" lvl="0" marL="0" rtl="0" algn="l">
              <a:spcBef>
                <a:spcPts val="0"/>
              </a:spcBef>
              <a:spcAft>
                <a:spcPts val="0"/>
              </a:spcAft>
              <a:buNone/>
            </a:pPr>
            <a:r>
              <a:rPr b="1" lang="en-US" sz="3000">
                <a:solidFill>
                  <a:schemeClr val="dk1"/>
                </a:solidFill>
                <a:latin typeface="Calibri"/>
                <a:ea typeface="Calibri"/>
                <a:cs typeface="Calibri"/>
                <a:sym typeface="Calibri"/>
              </a:rPr>
              <a:t>STEP - 3 </a:t>
            </a:r>
            <a:endParaRPr b="1" sz="3000">
              <a:solidFill>
                <a:schemeClr val="dk1"/>
              </a:solidFill>
              <a:latin typeface="Calibri"/>
              <a:ea typeface="Calibri"/>
              <a:cs typeface="Calibri"/>
              <a:sym typeface="Calibri"/>
            </a:endParaRPr>
          </a:p>
          <a:p>
            <a:pPr indent="0" lvl="0" marL="0" rtl="0" algn="l">
              <a:spcBef>
                <a:spcPts val="0"/>
              </a:spcBef>
              <a:spcAft>
                <a:spcPts val="0"/>
              </a:spcAft>
              <a:buNone/>
            </a:pPr>
            <a:r>
              <a:rPr b="1" lang="en-US" sz="3000">
                <a:solidFill>
                  <a:schemeClr val="dk1"/>
                </a:solidFill>
                <a:latin typeface="Calibri"/>
                <a:ea typeface="Calibri"/>
                <a:cs typeface="Calibri"/>
                <a:sym typeface="Calibri"/>
              </a:rPr>
              <a:t>            FILTER FROM A TO Z ORDER.</a:t>
            </a:r>
            <a:endParaRPr b="1" sz="3000">
              <a:solidFill>
                <a:schemeClr val="dk1"/>
              </a:solidFill>
              <a:latin typeface="Calibri"/>
              <a:ea typeface="Calibri"/>
              <a:cs typeface="Calibri"/>
              <a:sym typeface="Calibri"/>
            </a:endParaRPr>
          </a:p>
          <a:p>
            <a:pPr indent="0" lvl="0" marL="0" rtl="0" algn="l">
              <a:spcBef>
                <a:spcPts val="0"/>
              </a:spcBef>
              <a:spcAft>
                <a:spcPts val="0"/>
              </a:spcAft>
              <a:buNone/>
            </a:pPr>
            <a:r>
              <a:rPr b="1" lang="en-US" sz="3000">
                <a:solidFill>
                  <a:schemeClr val="dk1"/>
                </a:solidFill>
                <a:latin typeface="Calibri"/>
                <a:ea typeface="Calibri"/>
                <a:cs typeface="Calibri"/>
                <a:sym typeface="Calibri"/>
              </a:rPr>
              <a:t>STEP - 4 </a:t>
            </a:r>
            <a:endParaRPr b="1" sz="3000">
              <a:solidFill>
                <a:schemeClr val="dk1"/>
              </a:solidFill>
              <a:latin typeface="Calibri"/>
              <a:ea typeface="Calibri"/>
              <a:cs typeface="Calibri"/>
              <a:sym typeface="Calibri"/>
            </a:endParaRPr>
          </a:p>
          <a:p>
            <a:pPr indent="0" lvl="0" marL="0" rtl="0" algn="l">
              <a:spcBef>
                <a:spcPts val="0"/>
              </a:spcBef>
              <a:spcAft>
                <a:spcPts val="0"/>
              </a:spcAft>
              <a:buNone/>
            </a:pPr>
            <a:r>
              <a:rPr b="1" lang="en-US" sz="3000">
                <a:solidFill>
                  <a:schemeClr val="dk1"/>
                </a:solidFill>
                <a:latin typeface="Calibri"/>
                <a:ea typeface="Calibri"/>
                <a:cs typeface="Calibri"/>
                <a:sym typeface="Calibri"/>
              </a:rPr>
              <a:t>            SELECT THE ENTIRE DATA AND CLICK ON PIVOT TABLE TO CREATE PIVOT TABLE</a:t>
            </a:r>
            <a:r>
              <a:rPr lang="en-US" sz="3000">
                <a:solidFill>
                  <a:schemeClr val="dk1"/>
                </a:solidFill>
                <a:latin typeface="Calibri"/>
                <a:ea typeface="Calibri"/>
                <a:cs typeface="Calibri"/>
                <a:sym typeface="Calibri"/>
              </a:rPr>
              <a:t>.</a:t>
            </a:r>
            <a:endParaRPr sz="30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1"/>
          <p:cNvSpPr txBox="1"/>
          <p:nvPr/>
        </p:nvSpPr>
        <p:spPr>
          <a:xfrm>
            <a:off x="1087883" y="1002432"/>
            <a:ext cx="7477800" cy="5193600"/>
          </a:xfrm>
          <a:prstGeom prst="rect">
            <a:avLst/>
          </a:prstGeom>
          <a:noFill/>
          <a:ln>
            <a:noFill/>
          </a:ln>
        </p:spPr>
        <p:txBody>
          <a:bodyPr anchorCtr="0" anchor="t" bIns="0" lIns="0" spcFirstLastPara="1" rIns="0" wrap="square" tIns="17775">
            <a:spAutoFit/>
          </a:bodyPr>
          <a:lstStyle/>
          <a:p>
            <a:pPr indent="-453390" lvl="0" marL="424180" marR="0" rtl="0" algn="l">
              <a:lnSpc>
                <a:spcPct val="100000"/>
              </a:lnSpc>
              <a:spcBef>
                <a:spcPts val="0"/>
              </a:spcBef>
              <a:spcAft>
                <a:spcPts val="0"/>
              </a:spcAft>
              <a:buClr>
                <a:srgbClr val="000000"/>
              </a:buClr>
              <a:buSzPts val="3000"/>
              <a:buFont typeface="Calibri"/>
              <a:buChar char="●"/>
            </a:pPr>
            <a:r>
              <a:rPr b="1" i="0" lang="en-US" sz="3000" u="none" cap="none" strike="noStrike">
                <a:solidFill>
                  <a:srgbClr val="000000"/>
                </a:solidFill>
                <a:latin typeface="Calibri"/>
                <a:ea typeface="Calibri"/>
                <a:cs typeface="Calibri"/>
                <a:sym typeface="Calibri"/>
              </a:rPr>
              <a:t>STEP -5</a:t>
            </a:r>
            <a:endParaRPr i="0" sz="3000" u="none" cap="none" strike="noStrike">
              <a:solidFill>
                <a:srgbClr val="000000"/>
              </a:solidFill>
              <a:latin typeface="Calibri"/>
              <a:ea typeface="Calibri"/>
              <a:cs typeface="Calibri"/>
              <a:sym typeface="Calibri"/>
            </a:endParaRPr>
          </a:p>
          <a:p>
            <a:pPr indent="910589" lvl="0" marL="424180" marR="5080" rtl="0" algn="l">
              <a:lnSpc>
                <a:spcPct val="101699"/>
              </a:lnSpc>
              <a:spcBef>
                <a:spcPts val="0"/>
              </a:spcBef>
              <a:spcAft>
                <a:spcPts val="0"/>
              </a:spcAft>
              <a:buClr>
                <a:srgbClr val="000000"/>
              </a:buClr>
              <a:buSzPts val="2350"/>
              <a:buFont typeface="Arial"/>
              <a:buNone/>
            </a:pPr>
            <a:r>
              <a:rPr b="1" i="0" lang="en-US" sz="3000" u="none" cap="none" strike="noStrike">
                <a:solidFill>
                  <a:srgbClr val="000000"/>
                </a:solidFill>
                <a:latin typeface="Calibri"/>
                <a:ea typeface="Calibri"/>
                <a:cs typeface="Calibri"/>
                <a:sym typeface="Calibri"/>
              </a:rPr>
              <a:t>DRAG THE NEEDED DATA AND CREATE A PIVOT TABLE.</a:t>
            </a:r>
            <a:endParaRPr i="0" sz="3000" u="none" cap="none" strike="noStrike">
              <a:solidFill>
                <a:srgbClr val="000000"/>
              </a:solidFill>
              <a:latin typeface="Calibri"/>
              <a:ea typeface="Calibri"/>
              <a:cs typeface="Calibri"/>
              <a:sym typeface="Calibri"/>
            </a:endParaRPr>
          </a:p>
          <a:p>
            <a:pPr indent="-453390" lvl="0" marL="424180" marR="0" rtl="0" algn="l">
              <a:lnSpc>
                <a:spcPct val="100000"/>
              </a:lnSpc>
              <a:spcBef>
                <a:spcPts val="45"/>
              </a:spcBef>
              <a:spcAft>
                <a:spcPts val="0"/>
              </a:spcAft>
              <a:buClr>
                <a:srgbClr val="000000"/>
              </a:buClr>
              <a:buSzPts val="3000"/>
              <a:buFont typeface="Calibri"/>
              <a:buChar char="●"/>
            </a:pPr>
            <a:r>
              <a:rPr b="1" i="0" lang="en-US" sz="3000" u="none" cap="none" strike="noStrike">
                <a:solidFill>
                  <a:srgbClr val="000000"/>
                </a:solidFill>
                <a:latin typeface="Calibri"/>
                <a:ea typeface="Calibri"/>
                <a:cs typeface="Calibri"/>
                <a:sym typeface="Calibri"/>
              </a:rPr>
              <a:t>STEP -6</a:t>
            </a:r>
            <a:endParaRPr i="0" sz="3000" u="none" cap="none" strike="noStrike">
              <a:solidFill>
                <a:srgbClr val="000000"/>
              </a:solidFill>
              <a:latin typeface="Calibri"/>
              <a:ea typeface="Calibri"/>
              <a:cs typeface="Calibri"/>
              <a:sym typeface="Calibri"/>
            </a:endParaRPr>
          </a:p>
          <a:p>
            <a:pPr indent="151764" lvl="0" marL="881380" marR="116204" rtl="0" algn="l">
              <a:lnSpc>
                <a:spcPct val="101699"/>
              </a:lnSpc>
              <a:spcBef>
                <a:spcPts val="0"/>
              </a:spcBef>
              <a:spcAft>
                <a:spcPts val="0"/>
              </a:spcAft>
              <a:buClr>
                <a:srgbClr val="000000"/>
              </a:buClr>
              <a:buSzPts val="2350"/>
              <a:buFont typeface="Arial"/>
              <a:buNone/>
            </a:pPr>
            <a:r>
              <a:rPr b="1" i="0" lang="en-US" sz="3000" u="none" cap="none" strike="noStrike">
                <a:solidFill>
                  <a:srgbClr val="000000"/>
                </a:solidFill>
                <a:latin typeface="Calibri"/>
                <a:ea typeface="Calibri"/>
                <a:cs typeface="Calibri"/>
                <a:sym typeface="Calibri"/>
              </a:rPr>
              <a:t>SELECT THE PIVOT TABLE AND CLICK ON INSERT.</a:t>
            </a:r>
            <a:endParaRPr i="0" sz="3000" u="none" cap="none" strike="noStrike">
              <a:solidFill>
                <a:srgbClr val="000000"/>
              </a:solidFill>
              <a:latin typeface="Calibri"/>
              <a:ea typeface="Calibri"/>
              <a:cs typeface="Calibri"/>
              <a:sym typeface="Calibri"/>
            </a:endParaRPr>
          </a:p>
          <a:p>
            <a:pPr indent="-448309" lvl="0" marL="424180" marR="0" rtl="0" algn="l">
              <a:lnSpc>
                <a:spcPct val="100000"/>
              </a:lnSpc>
              <a:spcBef>
                <a:spcPts val="50"/>
              </a:spcBef>
              <a:spcAft>
                <a:spcPts val="0"/>
              </a:spcAft>
              <a:buClr>
                <a:srgbClr val="000000"/>
              </a:buClr>
              <a:buSzPts val="3000"/>
              <a:buFont typeface="Calibri"/>
              <a:buChar char="●"/>
            </a:pPr>
            <a:r>
              <a:rPr b="1" i="0" lang="en-US" sz="3000" u="none" cap="none" strike="noStrike">
                <a:solidFill>
                  <a:srgbClr val="000000"/>
                </a:solidFill>
                <a:latin typeface="Calibri"/>
                <a:ea typeface="Calibri"/>
                <a:cs typeface="Calibri"/>
                <a:sym typeface="Calibri"/>
              </a:rPr>
              <a:t>STEP-7</a:t>
            </a:r>
            <a:endParaRPr i="0" sz="3000" u="none" cap="none" strike="noStrike">
              <a:solidFill>
                <a:srgbClr val="000000"/>
              </a:solidFill>
              <a:latin typeface="Calibri"/>
              <a:ea typeface="Calibri"/>
              <a:cs typeface="Calibri"/>
              <a:sym typeface="Calibri"/>
            </a:endParaRPr>
          </a:p>
          <a:p>
            <a:pPr indent="530859" lvl="0" marL="424180" marR="653415" rtl="0" algn="l">
              <a:lnSpc>
                <a:spcPct val="101699"/>
              </a:lnSpc>
              <a:spcBef>
                <a:spcPts val="0"/>
              </a:spcBef>
              <a:spcAft>
                <a:spcPts val="0"/>
              </a:spcAft>
              <a:buClr>
                <a:srgbClr val="000000"/>
              </a:buClr>
              <a:buSzPts val="2350"/>
              <a:buFont typeface="Arial"/>
              <a:buNone/>
            </a:pPr>
            <a:r>
              <a:rPr b="1" i="0" lang="en-US" sz="3000" u="none" cap="none" strike="noStrike">
                <a:solidFill>
                  <a:srgbClr val="000000"/>
                </a:solidFill>
                <a:latin typeface="Calibri"/>
                <a:ea typeface="Calibri"/>
                <a:cs typeface="Calibri"/>
                <a:sym typeface="Calibri"/>
              </a:rPr>
              <a:t>NOW CLICK ON THE CHART THAT YOU WANT.</a:t>
            </a:r>
            <a:endParaRPr i="0" sz="3000" u="none" cap="none" strike="noStrike">
              <a:solidFill>
                <a:srgbClr val="000000"/>
              </a:solidFill>
              <a:latin typeface="Calibri"/>
              <a:ea typeface="Calibri"/>
              <a:cs typeface="Calibri"/>
              <a:sym typeface="Calibri"/>
            </a:endParaRPr>
          </a:p>
          <a:p>
            <a:pPr indent="-453390" lvl="0" marL="424180" marR="0" rtl="0" algn="l">
              <a:lnSpc>
                <a:spcPct val="100000"/>
              </a:lnSpc>
              <a:spcBef>
                <a:spcPts val="50"/>
              </a:spcBef>
              <a:spcAft>
                <a:spcPts val="0"/>
              </a:spcAft>
              <a:buClr>
                <a:srgbClr val="000000"/>
              </a:buClr>
              <a:buSzPts val="3000"/>
              <a:buFont typeface="Calibri"/>
              <a:buChar char="●"/>
            </a:pPr>
            <a:r>
              <a:rPr b="1" i="0" lang="en-US" sz="3000" u="none" cap="none" strike="noStrike">
                <a:solidFill>
                  <a:srgbClr val="000000"/>
                </a:solidFill>
                <a:latin typeface="Calibri"/>
                <a:ea typeface="Calibri"/>
                <a:cs typeface="Calibri"/>
                <a:sym typeface="Calibri"/>
              </a:rPr>
              <a:t>STEP -8</a:t>
            </a:r>
            <a:endParaRPr i="0" sz="3000" u="none" cap="none" strike="noStrike">
              <a:solidFill>
                <a:srgbClr val="000000"/>
              </a:solidFill>
              <a:latin typeface="Calibri"/>
              <a:ea typeface="Calibri"/>
              <a:cs typeface="Calibri"/>
              <a:sym typeface="Calibri"/>
            </a:endParaRPr>
          </a:p>
          <a:p>
            <a:pPr indent="0" lvl="0" marL="1024255" marR="0" rtl="0" algn="l">
              <a:lnSpc>
                <a:spcPct val="100000"/>
              </a:lnSpc>
              <a:spcBef>
                <a:spcPts val="45"/>
              </a:spcBef>
              <a:spcAft>
                <a:spcPts val="0"/>
              </a:spcAft>
              <a:buClr>
                <a:srgbClr val="000000"/>
              </a:buClr>
              <a:buSzPts val="2350"/>
              <a:buFont typeface="Arial"/>
              <a:buNone/>
            </a:pPr>
            <a:r>
              <a:rPr b="1" i="0" lang="en-US" sz="3000" u="none" cap="none" strike="noStrike">
                <a:solidFill>
                  <a:srgbClr val="000000"/>
                </a:solidFill>
                <a:latin typeface="Calibri"/>
                <a:ea typeface="Calibri"/>
                <a:cs typeface="Calibri"/>
                <a:sym typeface="Calibri"/>
              </a:rPr>
              <a:t>THE CHART IS CREATED.</a:t>
            </a:r>
            <a:endParaRPr i="0" sz="3000" u="none" cap="none" strike="noStrik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2"/>
          <p:cNvSpPr/>
          <p:nvPr/>
        </p:nvSpPr>
        <p:spPr>
          <a:xfrm>
            <a:off x="9353550" y="5362575"/>
            <a:ext cx="457200" cy="457200"/>
          </a:xfrm>
          <a:custGeom>
            <a:rect b="b" l="l" r="r" t="t"/>
            <a:pathLst>
              <a:path extrusionOk="0" h="457200" w="457200">
                <a:moveTo>
                  <a:pt x="457199" y="457199"/>
                </a:moveTo>
                <a:lnTo>
                  <a:pt x="0" y="457199"/>
                </a:lnTo>
                <a:lnTo>
                  <a:pt x="0" y="0"/>
                </a:lnTo>
                <a:lnTo>
                  <a:pt x="457199" y="0"/>
                </a:lnTo>
                <a:lnTo>
                  <a:pt x="457199" y="457199"/>
                </a:lnTo>
                <a:close/>
              </a:path>
            </a:pathLst>
          </a:custGeom>
          <a:solidFill>
            <a:srgbClr val="42AE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2"/>
          <p:cNvSpPr/>
          <p:nvPr/>
        </p:nvSpPr>
        <p:spPr>
          <a:xfrm>
            <a:off x="9353550" y="5895975"/>
            <a:ext cx="180975" cy="180975"/>
          </a:xfrm>
          <a:custGeom>
            <a:rect b="b" l="l" r="r" t="t"/>
            <a:pathLst>
              <a:path extrusionOk="0" h="180975" w="180975">
                <a:moveTo>
                  <a:pt x="180974" y="180974"/>
                </a:moveTo>
                <a:lnTo>
                  <a:pt x="0" y="180974"/>
                </a:lnTo>
                <a:lnTo>
                  <a:pt x="0" y="0"/>
                </a:lnTo>
                <a:lnTo>
                  <a:pt x="180974" y="0"/>
                </a:lnTo>
                <a:lnTo>
                  <a:pt x="180974" y="180974"/>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8" name="Google Shape;208;p12"/>
          <p:cNvPicPr preferRelativeResize="0"/>
          <p:nvPr/>
        </p:nvPicPr>
        <p:blipFill rotWithShape="1">
          <a:blip r:embed="rId3">
            <a:alphaModFix/>
          </a:blip>
          <a:srcRect b="0" l="0" r="0" t="0"/>
          <a:stretch/>
        </p:blipFill>
        <p:spPr>
          <a:xfrm>
            <a:off x="1666875" y="6467475"/>
            <a:ext cx="76199" cy="177799"/>
          </a:xfrm>
          <a:prstGeom prst="rect">
            <a:avLst/>
          </a:prstGeom>
          <a:noFill/>
          <a:ln>
            <a:noFill/>
          </a:ln>
        </p:spPr>
      </p:pic>
      <p:sp>
        <p:nvSpPr>
          <p:cNvPr id="209" name="Google Shape;209;p12"/>
          <p:cNvSpPr txBox="1"/>
          <p:nvPr/>
        </p:nvSpPr>
        <p:spPr>
          <a:xfrm>
            <a:off x="11302617" y="6455049"/>
            <a:ext cx="172200" cy="1929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936B"/>
                </a:solidFill>
                <a:latin typeface="Trebuchet MS"/>
                <a:ea typeface="Trebuchet MS"/>
                <a:cs typeface="Trebuchet MS"/>
                <a:sym typeface="Trebuchet MS"/>
              </a:rPr>
              <a:t>12</a:t>
            </a:r>
            <a:endParaRPr b="0" i="0" sz="1100" u="none" cap="none" strike="noStrike">
              <a:solidFill>
                <a:srgbClr val="000000"/>
              </a:solidFill>
              <a:latin typeface="Trebuchet MS"/>
              <a:ea typeface="Trebuchet MS"/>
              <a:cs typeface="Trebuchet MS"/>
              <a:sym typeface="Trebuchet MS"/>
            </a:endParaRPr>
          </a:p>
        </p:txBody>
      </p:sp>
      <p:sp>
        <p:nvSpPr>
          <p:cNvPr id="210" name="Google Shape;210;p12"/>
          <p:cNvSpPr txBox="1"/>
          <p:nvPr/>
        </p:nvSpPr>
        <p:spPr>
          <a:xfrm>
            <a:off x="370977" y="455152"/>
            <a:ext cx="12192000" cy="742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dk1"/>
                </a:solidFill>
                <a:latin typeface="Calibri"/>
                <a:ea typeface="Calibri"/>
                <a:cs typeface="Calibri"/>
                <a:sym typeface="Calibri"/>
              </a:rPr>
              <a:t>RESULT </a:t>
            </a:r>
            <a:endParaRPr b="1" i="0" sz="3600" u="none" cap="none" strike="noStrike">
              <a:solidFill>
                <a:schemeClr val="dk1"/>
              </a:solidFill>
              <a:latin typeface="Calibri"/>
              <a:ea typeface="Calibri"/>
              <a:cs typeface="Calibri"/>
              <a:sym typeface="Calibri"/>
            </a:endParaRPr>
          </a:p>
        </p:txBody>
      </p:sp>
      <p:sp>
        <p:nvSpPr>
          <p:cNvPr id="211" name="Google Shape;211;p12"/>
          <p:cNvSpPr txBox="1"/>
          <p:nvPr/>
        </p:nvSpPr>
        <p:spPr>
          <a:xfrm>
            <a:off x="1102194" y="1197954"/>
            <a:ext cx="12192000" cy="646500"/>
          </a:xfrm>
          <a:prstGeom prst="rect">
            <a:avLst/>
          </a:prstGeom>
          <a:noFill/>
          <a:ln>
            <a:noFill/>
          </a:ln>
        </p:spPr>
        <p:txBody>
          <a:bodyPr anchorCtr="0" anchor="t" bIns="91425" lIns="91425" spcFirstLastPara="1" rIns="91425" wrap="square" tIns="91425">
            <a:spAutoFit/>
          </a:bodyPr>
          <a:lstStyle/>
          <a:p>
            <a:pPr indent="-419100" lvl="0" marL="457200" marR="0" rtl="0" algn="l">
              <a:lnSpc>
                <a:spcPct val="100000"/>
              </a:lnSpc>
              <a:spcBef>
                <a:spcPts val="0"/>
              </a:spcBef>
              <a:spcAft>
                <a:spcPts val="0"/>
              </a:spcAft>
              <a:buClr>
                <a:schemeClr val="dk1"/>
              </a:buClr>
              <a:buSzPts val="3000"/>
              <a:buFont typeface="Calibri"/>
              <a:buAutoNum type="arabicPeriod"/>
            </a:pPr>
            <a:r>
              <a:rPr b="1" i="0" lang="en-US" sz="3000" u="none" cap="none" strike="noStrike">
                <a:solidFill>
                  <a:schemeClr val="dk1"/>
                </a:solidFill>
                <a:latin typeface="Calibri"/>
                <a:ea typeface="Calibri"/>
                <a:cs typeface="Calibri"/>
                <a:sym typeface="Calibri"/>
              </a:rPr>
              <a:t>TABLES </a:t>
            </a:r>
            <a:endParaRPr b="1" i="0" sz="3000" u="none" cap="none" strike="noStrike">
              <a:solidFill>
                <a:schemeClr val="dk1"/>
              </a:solidFill>
              <a:latin typeface="Calibri"/>
              <a:ea typeface="Calibri"/>
              <a:cs typeface="Calibri"/>
              <a:sym typeface="Calibri"/>
            </a:endParaRPr>
          </a:p>
        </p:txBody>
      </p:sp>
      <p:pic>
        <p:nvPicPr>
          <p:cNvPr id="212" name="Google Shape;212;p12"/>
          <p:cNvPicPr preferRelativeResize="0"/>
          <p:nvPr/>
        </p:nvPicPr>
        <p:blipFill>
          <a:blip r:embed="rId4">
            <a:alphaModFix/>
          </a:blip>
          <a:stretch>
            <a:fillRect/>
          </a:stretch>
        </p:blipFill>
        <p:spPr>
          <a:xfrm>
            <a:off x="1895474" y="1996854"/>
            <a:ext cx="6369093" cy="470874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3"/>
          <p:cNvSpPr txBox="1"/>
          <p:nvPr>
            <p:ph type="title"/>
          </p:nvPr>
        </p:nvSpPr>
        <p:spPr>
          <a:xfrm>
            <a:off x="558165" y="263588"/>
            <a:ext cx="9488100" cy="656400"/>
          </a:xfrm>
          <a:prstGeom prst="rect">
            <a:avLst/>
          </a:prstGeom>
          <a:noFill/>
          <a:ln>
            <a:noFill/>
          </a:ln>
        </p:spPr>
        <p:txBody>
          <a:bodyPr anchorCtr="0" anchor="t" bIns="0" lIns="0" spcFirstLastPara="1" rIns="0" wrap="square" tIns="97450">
            <a:spAutoFit/>
          </a:bodyPr>
          <a:lstStyle/>
          <a:p>
            <a:pPr indent="0" lvl="0" marL="196850" rtl="0" algn="l">
              <a:lnSpc>
                <a:spcPct val="100000"/>
              </a:lnSpc>
              <a:spcBef>
                <a:spcPts val="0"/>
              </a:spcBef>
              <a:spcAft>
                <a:spcPts val="0"/>
              </a:spcAft>
              <a:buSzPts val="1400"/>
              <a:buNone/>
            </a:pPr>
            <a:r>
              <a:rPr lang="en-US" sz="3600">
                <a:latin typeface="Calibri"/>
                <a:ea typeface="Calibri"/>
                <a:cs typeface="Calibri"/>
                <a:sym typeface="Calibri"/>
              </a:rPr>
              <a:t>2. BAR DIAGRAM</a:t>
            </a:r>
            <a:endParaRPr sz="3600">
              <a:latin typeface="Calibri"/>
              <a:ea typeface="Calibri"/>
              <a:cs typeface="Calibri"/>
              <a:sym typeface="Calibri"/>
            </a:endParaRPr>
          </a:p>
        </p:txBody>
      </p:sp>
      <p:pic>
        <p:nvPicPr>
          <p:cNvPr id="218" name="Google Shape;218;p13"/>
          <p:cNvPicPr preferRelativeResize="0"/>
          <p:nvPr/>
        </p:nvPicPr>
        <p:blipFill>
          <a:blip r:embed="rId3">
            <a:alphaModFix/>
          </a:blip>
          <a:stretch>
            <a:fillRect/>
          </a:stretch>
        </p:blipFill>
        <p:spPr>
          <a:xfrm>
            <a:off x="1029850" y="1477988"/>
            <a:ext cx="8544753" cy="507521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4"/>
          <p:cNvSpPr txBox="1"/>
          <p:nvPr/>
        </p:nvSpPr>
        <p:spPr>
          <a:xfrm>
            <a:off x="0" y="249915"/>
            <a:ext cx="121920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600">
                <a:solidFill>
                  <a:schemeClr val="dk1"/>
                </a:solidFill>
                <a:latin typeface="Calibri"/>
                <a:ea typeface="Calibri"/>
                <a:cs typeface="Calibri"/>
                <a:sym typeface="Calibri"/>
              </a:rPr>
              <a:t>CONCLUSIONS : </a:t>
            </a:r>
            <a:endParaRPr b="1" sz="3600">
              <a:solidFill>
                <a:schemeClr val="dk1"/>
              </a:solidFill>
              <a:latin typeface="Calibri"/>
              <a:ea typeface="Calibri"/>
              <a:cs typeface="Calibri"/>
              <a:sym typeface="Calibri"/>
            </a:endParaRPr>
          </a:p>
        </p:txBody>
      </p:sp>
      <p:sp>
        <p:nvSpPr>
          <p:cNvPr id="224" name="Google Shape;224;p14"/>
          <p:cNvSpPr txBox="1"/>
          <p:nvPr/>
        </p:nvSpPr>
        <p:spPr>
          <a:xfrm>
            <a:off x="2539999" y="992725"/>
            <a:ext cx="6371400" cy="274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Calibri"/>
                <a:ea typeface="Calibri"/>
                <a:cs typeface="Calibri"/>
                <a:sym typeface="Calibri"/>
              </a:rPr>
              <a:t>A database is used to store, manage, and retrieve large amounts of organized data, enabling efficient access and analysis for informed decision-making. It also provides a secure and structured repository for data, supporting various applications and business operations.</a:t>
            </a:r>
            <a:endParaRPr b="1" sz="2400">
              <a:latin typeface="Calibri"/>
              <a:ea typeface="Calibri"/>
              <a:cs typeface="Calibri"/>
              <a:sym typeface="Calibri"/>
            </a:endParaRPr>
          </a:p>
        </p:txBody>
      </p:sp>
      <p:sp>
        <p:nvSpPr>
          <p:cNvPr id="225" name="Google Shape;225;p14"/>
          <p:cNvSpPr txBox="1"/>
          <p:nvPr/>
        </p:nvSpPr>
        <p:spPr>
          <a:xfrm>
            <a:off x="2540000" y="3736525"/>
            <a:ext cx="5592600" cy="274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Calibri"/>
                <a:ea typeface="Calibri"/>
                <a:cs typeface="Calibri"/>
                <a:sym typeface="Calibri"/>
              </a:rPr>
              <a:t>A database allows for quick data retrieval, updating, and manipulation, making it an essential tool for businesses, organizations, and applications. It also enables data sharing, collaboration, and scalability, supporting growth and innovation in various industries.</a:t>
            </a:r>
            <a:endParaRPr b="1" sz="24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2"/>
          <p:cNvSpPr txBox="1"/>
          <p:nvPr>
            <p:ph type="ctrTitle"/>
          </p:nvPr>
        </p:nvSpPr>
        <p:spPr>
          <a:xfrm>
            <a:off x="739775" y="804838"/>
            <a:ext cx="3860700" cy="5709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3600">
                <a:latin typeface="Calibri"/>
                <a:ea typeface="Calibri"/>
                <a:cs typeface="Calibri"/>
                <a:sym typeface="Calibri"/>
              </a:rPr>
              <a:t>PROJECT TITLE</a:t>
            </a:r>
            <a:endParaRPr sz="3600">
              <a:latin typeface="Calibri"/>
              <a:ea typeface="Calibri"/>
              <a:cs typeface="Calibri"/>
              <a:sym typeface="Calibri"/>
            </a:endParaRPr>
          </a:p>
        </p:txBody>
      </p:sp>
      <p:grpSp>
        <p:nvGrpSpPr>
          <p:cNvPr id="84" name="Google Shape;84;p2"/>
          <p:cNvGrpSpPr/>
          <p:nvPr/>
        </p:nvGrpSpPr>
        <p:grpSpPr>
          <a:xfrm>
            <a:off x="466725" y="6410325"/>
            <a:ext cx="3705224" cy="295274"/>
            <a:chOff x="466725" y="6410325"/>
            <a:chExt cx="3705224" cy="295274"/>
          </a:xfrm>
        </p:grpSpPr>
        <p:pic>
          <p:nvPicPr>
            <p:cNvPr id="85" name="Google Shape;85;p2"/>
            <p:cNvPicPr preferRelativeResize="0"/>
            <p:nvPr/>
          </p:nvPicPr>
          <p:blipFill rotWithShape="1">
            <a:blip r:embed="rId3">
              <a:alphaModFix/>
            </a:blip>
            <a:srcRect b="0" l="0" r="0" t="0"/>
            <a:stretch/>
          </p:blipFill>
          <p:spPr>
            <a:xfrm>
              <a:off x="676275" y="6467475"/>
              <a:ext cx="2143124" cy="200024"/>
            </a:xfrm>
            <a:prstGeom prst="rect">
              <a:avLst/>
            </a:prstGeom>
            <a:noFill/>
            <a:ln>
              <a:noFill/>
            </a:ln>
          </p:spPr>
        </p:pic>
        <p:pic>
          <p:nvPicPr>
            <p:cNvPr id="86" name="Google Shape;86;p2"/>
            <p:cNvPicPr preferRelativeResize="0"/>
            <p:nvPr/>
          </p:nvPicPr>
          <p:blipFill rotWithShape="1">
            <a:blip r:embed="rId4">
              <a:alphaModFix/>
            </a:blip>
            <a:srcRect b="0" l="0" r="0" t="0"/>
            <a:stretch/>
          </p:blipFill>
          <p:spPr>
            <a:xfrm>
              <a:off x="466725" y="6410325"/>
              <a:ext cx="3705224" cy="295274"/>
            </a:xfrm>
            <a:prstGeom prst="rect">
              <a:avLst/>
            </a:prstGeom>
            <a:noFill/>
            <a:ln>
              <a:noFill/>
            </a:ln>
          </p:spPr>
        </p:pic>
      </p:grpSp>
      <p:sp>
        <p:nvSpPr>
          <p:cNvPr id="87" name="Google Shape;87;p2"/>
          <p:cNvSpPr txBox="1"/>
          <p:nvPr>
            <p:ph idx="12" type="sldNum"/>
          </p:nvPr>
        </p:nvSpPr>
        <p:spPr>
          <a:xfrm>
            <a:off x="11353417" y="6463575"/>
            <a:ext cx="162600" cy="188100"/>
          </a:xfrm>
          <a:prstGeom prst="rect">
            <a:avLst/>
          </a:prstGeom>
          <a:noFill/>
          <a:ln>
            <a:noFill/>
          </a:ln>
        </p:spPr>
        <p:txBody>
          <a:bodyPr anchorCtr="0" anchor="t" bIns="0" lIns="0" spcFirstLastPara="1" rIns="0" wrap="square" tIns="3800">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88" name="Google Shape;88;p2"/>
          <p:cNvSpPr txBox="1"/>
          <p:nvPr/>
        </p:nvSpPr>
        <p:spPr>
          <a:xfrm>
            <a:off x="466718" y="3197097"/>
            <a:ext cx="121920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r>
              <a:rPr b="1" i="0" lang="en-US" sz="3000" u="none" cap="none" strike="noStrike">
                <a:solidFill>
                  <a:schemeClr val="dk1"/>
                </a:solidFill>
                <a:latin typeface="Calibri"/>
                <a:ea typeface="Calibri"/>
                <a:cs typeface="Calibri"/>
                <a:sym typeface="Calibri"/>
              </a:rPr>
              <a:t>EMPLOYEE PERFORMANCE ANALYSIS</a:t>
            </a:r>
            <a:r>
              <a:rPr b="1" i="0" lang="en-US" sz="1800" u="none" cap="none" strike="noStrike">
                <a:solidFill>
                  <a:schemeClr val="dk1"/>
                </a:solidFill>
                <a:latin typeface="Calibri"/>
                <a:ea typeface="Calibri"/>
                <a:cs typeface="Calibri"/>
                <a:sym typeface="Calibri"/>
              </a:rPr>
              <a:t> </a:t>
            </a:r>
            <a:endParaRPr b="1" i="0" sz="30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2" name="Shape 92"/>
        <p:cNvGrpSpPr/>
        <p:nvPr/>
      </p:nvGrpSpPr>
      <p:grpSpPr>
        <a:xfrm>
          <a:off x="0" y="0"/>
          <a:ext cx="0" cy="0"/>
          <a:chOff x="0" y="0"/>
          <a:chExt cx="0" cy="0"/>
        </a:xfrm>
      </p:grpSpPr>
      <p:sp>
        <p:nvSpPr>
          <p:cNvPr id="93" name="Google Shape;93;p3"/>
          <p:cNvSpPr/>
          <p:nvPr/>
        </p:nvSpPr>
        <p:spPr>
          <a:xfrm>
            <a:off x="0" y="28578"/>
            <a:ext cx="12192000" cy="6829425"/>
          </a:xfrm>
          <a:custGeom>
            <a:rect b="b" l="l" r="r" t="t"/>
            <a:pathLst>
              <a:path extrusionOk="0" h="6829425" w="12192000">
                <a:moveTo>
                  <a:pt x="12191999" y="6829420"/>
                </a:moveTo>
                <a:lnTo>
                  <a:pt x="0" y="6829420"/>
                </a:lnTo>
                <a:lnTo>
                  <a:pt x="0" y="0"/>
                </a:lnTo>
                <a:lnTo>
                  <a:pt x="12191999" y="0"/>
                </a:lnTo>
                <a:lnTo>
                  <a:pt x="12191999" y="682942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4" name="Google Shape;94;p3"/>
          <p:cNvGrpSpPr/>
          <p:nvPr/>
        </p:nvGrpSpPr>
        <p:grpSpPr>
          <a:xfrm>
            <a:off x="7448612" y="0"/>
            <a:ext cx="4743795" cy="6858379"/>
            <a:chOff x="7448612" y="0"/>
            <a:chExt cx="4743795" cy="6858379"/>
          </a:xfrm>
        </p:grpSpPr>
        <p:sp>
          <p:nvSpPr>
            <p:cNvPr id="95" name="Google Shape;95;p3"/>
            <p:cNvSpPr/>
            <p:nvPr/>
          </p:nvSpPr>
          <p:spPr>
            <a:xfrm>
              <a:off x="7448612" y="4824"/>
              <a:ext cx="4743450" cy="6853555"/>
            </a:xfrm>
            <a:custGeom>
              <a:rect b="b" l="l" r="r" t="t"/>
              <a:pathLst>
                <a:path extrusionOk="0" h="6853555" w="4743450">
                  <a:moveTo>
                    <a:pt x="1928813" y="0"/>
                  </a:moveTo>
                  <a:lnTo>
                    <a:pt x="3147166" y="6853170"/>
                  </a:lnTo>
                </a:path>
                <a:path extrusionOk="0" h="6853555" w="4743450">
                  <a:moveTo>
                    <a:pt x="4743387" y="3690070"/>
                  </a:moveTo>
                  <a:lnTo>
                    <a:pt x="0"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3"/>
            <p:cNvSpPr/>
            <p:nvPr/>
          </p:nvSpPr>
          <p:spPr>
            <a:xfrm>
              <a:off x="9182100" y="0"/>
              <a:ext cx="3009900" cy="6858000"/>
            </a:xfrm>
            <a:custGeom>
              <a:rect b="b" l="l" r="r" t="t"/>
              <a:pathLst>
                <a:path extrusionOk="0" h="6858000" w="3009900">
                  <a:moveTo>
                    <a:pt x="3009899" y="6857995"/>
                  </a:moveTo>
                  <a:lnTo>
                    <a:pt x="0" y="6857995"/>
                  </a:lnTo>
                  <a:lnTo>
                    <a:pt x="2044399" y="0"/>
                  </a:lnTo>
                  <a:lnTo>
                    <a:pt x="3009899" y="0"/>
                  </a:lnTo>
                  <a:lnTo>
                    <a:pt x="3009899" y="6857995"/>
                  </a:lnTo>
                  <a:close/>
                </a:path>
              </a:pathLst>
            </a:custGeom>
            <a:solidFill>
              <a:srgbClr val="5FCAEE">
                <a:alpha val="3490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3"/>
            <p:cNvSpPr/>
            <p:nvPr/>
          </p:nvSpPr>
          <p:spPr>
            <a:xfrm>
              <a:off x="9602878" y="0"/>
              <a:ext cx="2589529" cy="6858000"/>
            </a:xfrm>
            <a:custGeom>
              <a:rect b="b" l="l" r="r" t="t"/>
              <a:pathLst>
                <a:path extrusionOk="0" h="6858000" w="2589529">
                  <a:moveTo>
                    <a:pt x="2589121" y="6857995"/>
                  </a:moveTo>
                  <a:lnTo>
                    <a:pt x="1208884" y="6857995"/>
                  </a:lnTo>
                  <a:lnTo>
                    <a:pt x="0" y="0"/>
                  </a:lnTo>
                  <a:lnTo>
                    <a:pt x="2589121" y="0"/>
                  </a:lnTo>
                  <a:lnTo>
                    <a:pt x="2589121" y="6857995"/>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3"/>
            <p:cNvSpPr/>
            <p:nvPr/>
          </p:nvSpPr>
          <p:spPr>
            <a:xfrm>
              <a:off x="8934450" y="3048000"/>
              <a:ext cx="3257550" cy="3810000"/>
            </a:xfrm>
            <a:custGeom>
              <a:rect b="b" l="l" r="r" t="t"/>
              <a:pathLst>
                <a:path extrusionOk="0" h="3810000" w="3257550">
                  <a:moveTo>
                    <a:pt x="3257549" y="3809999"/>
                  </a:moveTo>
                  <a:lnTo>
                    <a:pt x="0" y="3809999"/>
                  </a:lnTo>
                  <a:lnTo>
                    <a:pt x="3257549" y="0"/>
                  </a:lnTo>
                  <a:lnTo>
                    <a:pt x="3257549" y="3809999"/>
                  </a:lnTo>
                  <a:close/>
                </a:path>
              </a:pathLst>
            </a:custGeom>
            <a:solidFill>
              <a:srgbClr val="17AE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3"/>
            <p:cNvSpPr/>
            <p:nvPr/>
          </p:nvSpPr>
          <p:spPr>
            <a:xfrm>
              <a:off x="9337930" y="0"/>
              <a:ext cx="2854325" cy="6858000"/>
            </a:xfrm>
            <a:custGeom>
              <a:rect b="b" l="l" r="r" t="t"/>
              <a:pathLst>
                <a:path extrusionOk="0" h="6858000" w="2854325">
                  <a:moveTo>
                    <a:pt x="2854069" y="6857995"/>
                  </a:moveTo>
                  <a:lnTo>
                    <a:pt x="2470019" y="6857995"/>
                  </a:lnTo>
                  <a:lnTo>
                    <a:pt x="0" y="0"/>
                  </a:lnTo>
                  <a:lnTo>
                    <a:pt x="2854069" y="0"/>
                  </a:lnTo>
                  <a:lnTo>
                    <a:pt x="2854069" y="6857995"/>
                  </a:lnTo>
                  <a:close/>
                </a:path>
              </a:pathLst>
            </a:custGeom>
            <a:solidFill>
              <a:srgbClr val="17AEE3">
                <a:alpha val="4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3"/>
            <p:cNvSpPr/>
            <p:nvPr/>
          </p:nvSpPr>
          <p:spPr>
            <a:xfrm>
              <a:off x="10896600" y="0"/>
              <a:ext cx="1295400" cy="6858000"/>
            </a:xfrm>
            <a:custGeom>
              <a:rect b="b" l="l" r="r" t="t"/>
              <a:pathLst>
                <a:path extrusionOk="0" h="6858000" w="1295400">
                  <a:moveTo>
                    <a:pt x="1295399" y="6857995"/>
                  </a:moveTo>
                  <a:lnTo>
                    <a:pt x="0" y="6857995"/>
                  </a:lnTo>
                  <a:lnTo>
                    <a:pt x="1022452" y="0"/>
                  </a:lnTo>
                  <a:lnTo>
                    <a:pt x="1295399" y="0"/>
                  </a:lnTo>
                  <a:lnTo>
                    <a:pt x="1295399" y="6857995"/>
                  </a:lnTo>
                  <a:close/>
                </a:path>
              </a:pathLst>
            </a:custGeom>
            <a:solidFill>
              <a:srgbClr val="2D83C3">
                <a:alpha val="6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3"/>
            <p:cNvSpPr/>
            <p:nvPr/>
          </p:nvSpPr>
          <p:spPr>
            <a:xfrm>
              <a:off x="10936247" y="0"/>
              <a:ext cx="1256029" cy="6858000"/>
            </a:xfrm>
            <a:custGeom>
              <a:rect b="b" l="l" r="r" t="t"/>
              <a:pathLst>
                <a:path extrusionOk="0" h="6858000" w="1256029">
                  <a:moveTo>
                    <a:pt x="1255752" y="6857995"/>
                  </a:moveTo>
                  <a:lnTo>
                    <a:pt x="1114527" y="6857995"/>
                  </a:lnTo>
                  <a:lnTo>
                    <a:pt x="0" y="0"/>
                  </a:lnTo>
                  <a:lnTo>
                    <a:pt x="1255752" y="0"/>
                  </a:lnTo>
                  <a:lnTo>
                    <a:pt x="1255752" y="6857995"/>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3"/>
            <p:cNvSpPr/>
            <p:nvPr/>
          </p:nvSpPr>
          <p:spPr>
            <a:xfrm>
              <a:off x="10372725" y="3590925"/>
              <a:ext cx="1819275" cy="3267075"/>
            </a:xfrm>
            <a:custGeom>
              <a:rect b="b" l="l" r="r" t="t"/>
              <a:pathLst>
                <a:path extrusionOk="0" h="3267075" w="1819275">
                  <a:moveTo>
                    <a:pt x="1819274" y="3267074"/>
                  </a:moveTo>
                  <a:lnTo>
                    <a:pt x="0" y="3267074"/>
                  </a:lnTo>
                  <a:lnTo>
                    <a:pt x="1819274" y="0"/>
                  </a:lnTo>
                  <a:lnTo>
                    <a:pt x="1819274" y="3267074"/>
                  </a:lnTo>
                  <a:close/>
                </a:path>
              </a:pathLst>
            </a:custGeom>
            <a:solidFill>
              <a:srgbClr val="17AE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3"/>
          <p:cNvSpPr/>
          <p:nvPr/>
        </p:nvSpPr>
        <p:spPr>
          <a:xfrm>
            <a:off x="0" y="4010025"/>
            <a:ext cx="447675" cy="2847975"/>
          </a:xfrm>
          <a:custGeom>
            <a:rect b="b" l="l" r="r" t="t"/>
            <a:pathLst>
              <a:path extrusionOk="0" h="2847975" w="447675">
                <a:moveTo>
                  <a:pt x="447674" y="2847974"/>
                </a:moveTo>
                <a:lnTo>
                  <a:pt x="0" y="2847974"/>
                </a:lnTo>
                <a:lnTo>
                  <a:pt x="0" y="0"/>
                </a:lnTo>
                <a:lnTo>
                  <a:pt x="447674" y="2847974"/>
                </a:lnTo>
                <a:close/>
              </a:path>
            </a:pathLst>
          </a:custGeom>
          <a:solidFill>
            <a:srgbClr val="5FCAEE">
              <a:alpha val="6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3"/>
          <p:cNvSpPr txBox="1"/>
          <p:nvPr/>
        </p:nvSpPr>
        <p:spPr>
          <a:xfrm>
            <a:off x="752475" y="6488976"/>
            <a:ext cx="1710600" cy="162600"/>
          </a:xfrm>
          <a:prstGeom prst="rect">
            <a:avLst/>
          </a:prstGeom>
          <a:noFill/>
          <a:ln>
            <a:noFill/>
          </a:ln>
        </p:spPr>
        <p:txBody>
          <a:bodyPr anchorCtr="0" anchor="t" bIns="0" lIns="0" spcFirstLastPara="1" rIns="0" wrap="square" tIns="0">
            <a:spAutoFit/>
          </a:bodyPr>
          <a:lstStyle/>
          <a:p>
            <a:pPr indent="0" lvl="0" marL="0" marR="0" rtl="0" algn="l">
              <a:lnSpc>
                <a:spcPct val="11409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05" name="Google Shape;105;p3"/>
          <p:cNvSpPr/>
          <p:nvPr/>
        </p:nvSpPr>
        <p:spPr>
          <a:xfrm>
            <a:off x="7362825" y="447675"/>
            <a:ext cx="361950" cy="361950"/>
          </a:xfrm>
          <a:custGeom>
            <a:rect b="b" l="l" r="r" t="t"/>
            <a:pathLst>
              <a:path extrusionOk="0" h="361950" w="361950">
                <a:moveTo>
                  <a:pt x="180974" y="361949"/>
                </a:moveTo>
                <a:lnTo>
                  <a:pt x="132863" y="355484"/>
                </a:lnTo>
                <a:lnTo>
                  <a:pt x="89632" y="337240"/>
                </a:lnTo>
                <a:lnTo>
                  <a:pt x="53006" y="308942"/>
                </a:lnTo>
                <a:lnTo>
                  <a:pt x="24707" y="272315"/>
                </a:lnTo>
                <a:lnTo>
                  <a:pt x="6463" y="229084"/>
                </a:lnTo>
                <a:lnTo>
                  <a:pt x="0" y="180974"/>
                </a:lnTo>
                <a:lnTo>
                  <a:pt x="6463" y="132863"/>
                </a:lnTo>
                <a:lnTo>
                  <a:pt x="24707" y="89632"/>
                </a:lnTo>
                <a:lnTo>
                  <a:pt x="53006" y="53005"/>
                </a:lnTo>
                <a:lnTo>
                  <a:pt x="89632" y="24707"/>
                </a:lnTo>
                <a:lnTo>
                  <a:pt x="132863" y="6463"/>
                </a:lnTo>
                <a:lnTo>
                  <a:pt x="180974" y="0"/>
                </a:lnTo>
                <a:lnTo>
                  <a:pt x="229084" y="6463"/>
                </a:lnTo>
                <a:lnTo>
                  <a:pt x="272315" y="24707"/>
                </a:lnTo>
                <a:lnTo>
                  <a:pt x="308942" y="53005"/>
                </a:lnTo>
                <a:lnTo>
                  <a:pt x="337240" y="89632"/>
                </a:lnTo>
                <a:lnTo>
                  <a:pt x="355484" y="132863"/>
                </a:lnTo>
                <a:lnTo>
                  <a:pt x="361949" y="180974"/>
                </a:lnTo>
                <a:lnTo>
                  <a:pt x="355484" y="229084"/>
                </a:lnTo>
                <a:lnTo>
                  <a:pt x="337240" y="272315"/>
                </a:lnTo>
                <a:lnTo>
                  <a:pt x="308942" y="308942"/>
                </a:lnTo>
                <a:lnTo>
                  <a:pt x="272315" y="337240"/>
                </a:lnTo>
                <a:lnTo>
                  <a:pt x="229084" y="355484"/>
                </a:lnTo>
                <a:lnTo>
                  <a:pt x="180974" y="361949"/>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3"/>
          <p:cNvSpPr/>
          <p:nvPr/>
        </p:nvSpPr>
        <p:spPr>
          <a:xfrm>
            <a:off x="11010900" y="5610225"/>
            <a:ext cx="647700" cy="647700"/>
          </a:xfrm>
          <a:custGeom>
            <a:rect b="b" l="l" r="r" t="t"/>
            <a:pathLst>
              <a:path extrusionOk="0" h="647700" w="647700">
                <a:moveTo>
                  <a:pt x="323849" y="647699"/>
                </a:moveTo>
                <a:lnTo>
                  <a:pt x="276002" y="644187"/>
                </a:lnTo>
                <a:lnTo>
                  <a:pt x="230331" y="633987"/>
                </a:lnTo>
                <a:lnTo>
                  <a:pt x="187339" y="617599"/>
                </a:lnTo>
                <a:lnTo>
                  <a:pt x="147527" y="595523"/>
                </a:lnTo>
                <a:lnTo>
                  <a:pt x="111396" y="568262"/>
                </a:lnTo>
                <a:lnTo>
                  <a:pt x="79447" y="536317"/>
                </a:lnTo>
                <a:lnTo>
                  <a:pt x="52184" y="500187"/>
                </a:lnTo>
                <a:lnTo>
                  <a:pt x="30106" y="460374"/>
                </a:lnTo>
                <a:lnTo>
                  <a:pt x="13713" y="417379"/>
                </a:lnTo>
                <a:lnTo>
                  <a:pt x="3511" y="371704"/>
                </a:lnTo>
                <a:lnTo>
                  <a:pt x="0" y="323849"/>
                </a:lnTo>
                <a:lnTo>
                  <a:pt x="3511" y="275994"/>
                </a:lnTo>
                <a:lnTo>
                  <a:pt x="13713" y="230319"/>
                </a:lnTo>
                <a:lnTo>
                  <a:pt x="30106" y="187323"/>
                </a:lnTo>
                <a:lnTo>
                  <a:pt x="52184" y="147510"/>
                </a:lnTo>
                <a:lnTo>
                  <a:pt x="79447" y="111380"/>
                </a:lnTo>
                <a:lnTo>
                  <a:pt x="111396" y="79435"/>
                </a:lnTo>
                <a:lnTo>
                  <a:pt x="147527" y="52174"/>
                </a:lnTo>
                <a:lnTo>
                  <a:pt x="187339" y="30098"/>
                </a:lnTo>
                <a:lnTo>
                  <a:pt x="230331" y="13710"/>
                </a:lnTo>
                <a:lnTo>
                  <a:pt x="276002" y="3510"/>
                </a:lnTo>
                <a:lnTo>
                  <a:pt x="323849" y="0"/>
                </a:lnTo>
                <a:lnTo>
                  <a:pt x="371695" y="3510"/>
                </a:lnTo>
                <a:lnTo>
                  <a:pt x="417367" y="13710"/>
                </a:lnTo>
                <a:lnTo>
                  <a:pt x="460359" y="30098"/>
                </a:lnTo>
                <a:lnTo>
                  <a:pt x="500170" y="52174"/>
                </a:lnTo>
                <a:lnTo>
                  <a:pt x="536302" y="79435"/>
                </a:lnTo>
                <a:lnTo>
                  <a:pt x="568250" y="111380"/>
                </a:lnTo>
                <a:lnTo>
                  <a:pt x="595514" y="147510"/>
                </a:lnTo>
                <a:lnTo>
                  <a:pt x="617592" y="187323"/>
                </a:lnTo>
                <a:lnTo>
                  <a:pt x="633984" y="230319"/>
                </a:lnTo>
                <a:lnTo>
                  <a:pt x="644186" y="275994"/>
                </a:lnTo>
                <a:lnTo>
                  <a:pt x="647699" y="323849"/>
                </a:lnTo>
                <a:lnTo>
                  <a:pt x="644186" y="371704"/>
                </a:lnTo>
                <a:lnTo>
                  <a:pt x="633984" y="417379"/>
                </a:lnTo>
                <a:lnTo>
                  <a:pt x="617592" y="460374"/>
                </a:lnTo>
                <a:lnTo>
                  <a:pt x="595514" y="500187"/>
                </a:lnTo>
                <a:lnTo>
                  <a:pt x="568250" y="536317"/>
                </a:lnTo>
                <a:lnTo>
                  <a:pt x="536302" y="568262"/>
                </a:lnTo>
                <a:lnTo>
                  <a:pt x="500170" y="595523"/>
                </a:lnTo>
                <a:lnTo>
                  <a:pt x="460359" y="617599"/>
                </a:lnTo>
                <a:lnTo>
                  <a:pt x="417367" y="633987"/>
                </a:lnTo>
                <a:lnTo>
                  <a:pt x="371695" y="644187"/>
                </a:lnTo>
                <a:lnTo>
                  <a:pt x="323849" y="647699"/>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7" name="Google Shape;107;p3"/>
          <p:cNvPicPr preferRelativeResize="0"/>
          <p:nvPr/>
        </p:nvPicPr>
        <p:blipFill rotWithShape="1">
          <a:blip r:embed="rId3">
            <a:alphaModFix/>
          </a:blip>
          <a:srcRect b="0" l="0" r="0" t="0"/>
          <a:stretch/>
        </p:blipFill>
        <p:spPr>
          <a:xfrm>
            <a:off x="10687050" y="6134100"/>
            <a:ext cx="247649" cy="247649"/>
          </a:xfrm>
          <a:prstGeom prst="rect">
            <a:avLst/>
          </a:prstGeom>
          <a:noFill/>
          <a:ln>
            <a:noFill/>
          </a:ln>
        </p:spPr>
      </p:pic>
      <p:grpSp>
        <p:nvGrpSpPr>
          <p:cNvPr id="108" name="Google Shape;108;p3"/>
          <p:cNvGrpSpPr/>
          <p:nvPr/>
        </p:nvGrpSpPr>
        <p:grpSpPr>
          <a:xfrm>
            <a:off x="47625" y="3819523"/>
            <a:ext cx="4124324" cy="3009898"/>
            <a:chOff x="47625" y="3819523"/>
            <a:chExt cx="4124324" cy="3009898"/>
          </a:xfrm>
        </p:grpSpPr>
        <p:pic>
          <p:nvPicPr>
            <p:cNvPr id="109" name="Google Shape;109;p3"/>
            <p:cNvPicPr preferRelativeResize="0"/>
            <p:nvPr/>
          </p:nvPicPr>
          <p:blipFill rotWithShape="1">
            <a:blip r:embed="rId4">
              <a:alphaModFix/>
            </a:blip>
            <a:srcRect b="0" l="0" r="0" t="0"/>
            <a:stretch/>
          </p:blipFill>
          <p:spPr>
            <a:xfrm>
              <a:off x="466725" y="6410325"/>
              <a:ext cx="3705224" cy="295274"/>
            </a:xfrm>
            <a:prstGeom prst="rect">
              <a:avLst/>
            </a:prstGeom>
            <a:noFill/>
            <a:ln>
              <a:noFill/>
            </a:ln>
          </p:spPr>
        </p:pic>
        <p:pic>
          <p:nvPicPr>
            <p:cNvPr id="110" name="Google Shape;110;p3"/>
            <p:cNvPicPr preferRelativeResize="0"/>
            <p:nvPr/>
          </p:nvPicPr>
          <p:blipFill rotWithShape="1">
            <a:blip r:embed="rId5">
              <a:alphaModFix/>
            </a:blip>
            <a:srcRect b="0" l="0" r="0" t="0"/>
            <a:stretch/>
          </p:blipFill>
          <p:spPr>
            <a:xfrm>
              <a:off x="47625" y="3819523"/>
              <a:ext cx="1733549" cy="3009898"/>
            </a:xfrm>
            <a:prstGeom prst="rect">
              <a:avLst/>
            </a:prstGeom>
            <a:noFill/>
            <a:ln>
              <a:noFill/>
            </a:ln>
          </p:spPr>
        </p:pic>
      </p:grpSp>
      <p:sp>
        <p:nvSpPr>
          <p:cNvPr id="111" name="Google Shape;111;p3"/>
          <p:cNvSpPr txBox="1"/>
          <p:nvPr>
            <p:ph type="title"/>
          </p:nvPr>
        </p:nvSpPr>
        <p:spPr>
          <a:xfrm>
            <a:off x="558165" y="263588"/>
            <a:ext cx="9488100" cy="726600"/>
          </a:xfrm>
          <a:prstGeom prst="rect">
            <a:avLst/>
          </a:prstGeom>
          <a:noFill/>
          <a:ln>
            <a:noFill/>
          </a:ln>
        </p:spPr>
        <p:txBody>
          <a:bodyPr anchorCtr="0" anchor="t" bIns="0" lIns="0" spcFirstLastPara="1" rIns="0" wrap="square" tIns="166925">
            <a:spAutoFit/>
          </a:bodyPr>
          <a:lstStyle/>
          <a:p>
            <a:pPr indent="0" lvl="0" marL="193675" rtl="0" algn="l">
              <a:lnSpc>
                <a:spcPct val="100000"/>
              </a:lnSpc>
              <a:spcBef>
                <a:spcPts val="0"/>
              </a:spcBef>
              <a:spcAft>
                <a:spcPts val="0"/>
              </a:spcAft>
              <a:buSzPts val="1400"/>
              <a:buNone/>
            </a:pPr>
            <a:r>
              <a:rPr lang="en-US" sz="3600">
                <a:latin typeface="Calibri"/>
                <a:ea typeface="Calibri"/>
                <a:cs typeface="Calibri"/>
                <a:sym typeface="Calibri"/>
              </a:rPr>
              <a:t>AGENDA</a:t>
            </a:r>
            <a:endParaRPr sz="3600">
              <a:latin typeface="Calibri"/>
              <a:ea typeface="Calibri"/>
              <a:cs typeface="Calibri"/>
              <a:sym typeface="Calibri"/>
            </a:endParaRPr>
          </a:p>
        </p:txBody>
      </p:sp>
      <p:sp>
        <p:nvSpPr>
          <p:cNvPr id="112" name="Google Shape;112;p3"/>
          <p:cNvSpPr txBox="1"/>
          <p:nvPr>
            <p:ph idx="12" type="sldNum"/>
          </p:nvPr>
        </p:nvSpPr>
        <p:spPr>
          <a:xfrm>
            <a:off x="11353417" y="6463575"/>
            <a:ext cx="162600" cy="188100"/>
          </a:xfrm>
          <a:prstGeom prst="rect">
            <a:avLst/>
          </a:prstGeom>
          <a:noFill/>
          <a:ln>
            <a:noFill/>
          </a:ln>
        </p:spPr>
        <p:txBody>
          <a:bodyPr anchorCtr="0" anchor="t" bIns="0" lIns="0" spcFirstLastPara="1" rIns="0" wrap="square" tIns="3800">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13" name="Google Shape;113;p3"/>
          <p:cNvSpPr txBox="1"/>
          <p:nvPr/>
        </p:nvSpPr>
        <p:spPr>
          <a:xfrm>
            <a:off x="2312875" y="1479424"/>
            <a:ext cx="4470900" cy="4168800"/>
          </a:xfrm>
          <a:prstGeom prst="rect">
            <a:avLst/>
          </a:prstGeom>
          <a:noFill/>
          <a:ln>
            <a:noFill/>
          </a:ln>
        </p:spPr>
        <p:txBody>
          <a:bodyPr anchorCtr="0" anchor="t" bIns="0" lIns="0" spcFirstLastPara="1" rIns="0" wrap="square" tIns="12700">
            <a:spAutoFit/>
          </a:bodyPr>
          <a:lstStyle/>
          <a:p>
            <a:pPr indent="-289560" lvl="0" marL="282575" marR="0" rtl="0" algn="l">
              <a:lnSpc>
                <a:spcPct val="100000"/>
              </a:lnSpc>
              <a:spcBef>
                <a:spcPts val="0"/>
              </a:spcBef>
              <a:spcAft>
                <a:spcPts val="0"/>
              </a:spcAft>
              <a:buClr>
                <a:srgbClr val="0D0D0D"/>
              </a:buClr>
              <a:buSzPts val="3000"/>
              <a:buFont typeface="Calibri"/>
              <a:buAutoNum type="arabicPeriod"/>
            </a:pPr>
            <a:r>
              <a:rPr i="0" lang="en-US" sz="3000" u="none" cap="none" strike="noStrike">
                <a:solidFill>
                  <a:srgbClr val="0D0D0D"/>
                </a:solidFill>
                <a:latin typeface="Calibri"/>
                <a:ea typeface="Calibri"/>
                <a:cs typeface="Calibri"/>
                <a:sym typeface="Calibri"/>
              </a:rPr>
              <a:t>Problem Statement</a:t>
            </a:r>
            <a:endParaRPr i="0" sz="3000" u="none" cap="none" strike="noStrike">
              <a:solidFill>
                <a:srgbClr val="000000"/>
              </a:solidFill>
              <a:latin typeface="Calibri"/>
              <a:ea typeface="Calibri"/>
              <a:cs typeface="Calibri"/>
              <a:sym typeface="Calibri"/>
            </a:endParaRPr>
          </a:p>
          <a:p>
            <a:pPr indent="-289560" lvl="0" marL="282575" marR="0" rtl="0" algn="l">
              <a:lnSpc>
                <a:spcPct val="100000"/>
              </a:lnSpc>
              <a:spcBef>
                <a:spcPts val="0"/>
              </a:spcBef>
              <a:spcAft>
                <a:spcPts val="0"/>
              </a:spcAft>
              <a:buClr>
                <a:srgbClr val="0D0D0D"/>
              </a:buClr>
              <a:buSzPts val="3000"/>
              <a:buFont typeface="Calibri"/>
              <a:buAutoNum type="arabicPeriod"/>
            </a:pPr>
            <a:r>
              <a:rPr i="0" lang="en-US" sz="3000" u="none" cap="none" strike="noStrike">
                <a:solidFill>
                  <a:srgbClr val="0D0D0D"/>
                </a:solidFill>
                <a:latin typeface="Calibri"/>
                <a:ea typeface="Calibri"/>
                <a:cs typeface="Calibri"/>
                <a:sym typeface="Calibri"/>
              </a:rPr>
              <a:t>Project Overview</a:t>
            </a:r>
            <a:endParaRPr i="0" sz="3000" u="none" cap="none" strike="noStrike">
              <a:solidFill>
                <a:srgbClr val="000000"/>
              </a:solidFill>
              <a:latin typeface="Calibri"/>
              <a:ea typeface="Calibri"/>
              <a:cs typeface="Calibri"/>
              <a:sym typeface="Calibri"/>
            </a:endParaRPr>
          </a:p>
          <a:p>
            <a:pPr indent="-289560" lvl="0" marL="282575" marR="0" rtl="0" algn="l">
              <a:lnSpc>
                <a:spcPct val="100000"/>
              </a:lnSpc>
              <a:spcBef>
                <a:spcPts val="0"/>
              </a:spcBef>
              <a:spcAft>
                <a:spcPts val="0"/>
              </a:spcAft>
              <a:buClr>
                <a:srgbClr val="0D0D0D"/>
              </a:buClr>
              <a:buSzPts val="3000"/>
              <a:buFont typeface="Calibri"/>
              <a:buAutoNum type="arabicPeriod"/>
            </a:pPr>
            <a:r>
              <a:rPr i="0" lang="en-US" sz="3000" u="none" cap="none" strike="noStrike">
                <a:solidFill>
                  <a:srgbClr val="0D0D0D"/>
                </a:solidFill>
                <a:latin typeface="Calibri"/>
                <a:ea typeface="Calibri"/>
                <a:cs typeface="Calibri"/>
                <a:sym typeface="Calibri"/>
              </a:rPr>
              <a:t>End Users</a:t>
            </a:r>
            <a:endParaRPr i="0" sz="3000" u="none" cap="none" strike="noStrike">
              <a:solidFill>
                <a:srgbClr val="000000"/>
              </a:solidFill>
              <a:latin typeface="Calibri"/>
              <a:ea typeface="Calibri"/>
              <a:cs typeface="Calibri"/>
              <a:sym typeface="Calibri"/>
            </a:endParaRPr>
          </a:p>
          <a:p>
            <a:pPr indent="-289560" lvl="0" marL="282575" marR="0" rtl="0" algn="l">
              <a:lnSpc>
                <a:spcPct val="100000"/>
              </a:lnSpc>
              <a:spcBef>
                <a:spcPts val="0"/>
              </a:spcBef>
              <a:spcAft>
                <a:spcPts val="0"/>
              </a:spcAft>
              <a:buClr>
                <a:srgbClr val="0D0D0D"/>
              </a:buClr>
              <a:buSzPts val="3000"/>
              <a:buFont typeface="Calibri"/>
              <a:buAutoNum type="arabicPeriod"/>
            </a:pPr>
            <a:r>
              <a:rPr i="0" lang="en-US" sz="3000" u="none" cap="none" strike="noStrike">
                <a:solidFill>
                  <a:srgbClr val="0D0D0D"/>
                </a:solidFill>
                <a:latin typeface="Calibri"/>
                <a:ea typeface="Calibri"/>
                <a:cs typeface="Calibri"/>
                <a:sym typeface="Calibri"/>
              </a:rPr>
              <a:t>Our Solution and Proposition</a:t>
            </a:r>
            <a:endParaRPr i="0" sz="3000" u="none" cap="none" strike="noStrike">
              <a:solidFill>
                <a:srgbClr val="000000"/>
              </a:solidFill>
              <a:latin typeface="Calibri"/>
              <a:ea typeface="Calibri"/>
              <a:cs typeface="Calibri"/>
              <a:sym typeface="Calibri"/>
            </a:endParaRPr>
          </a:p>
          <a:p>
            <a:pPr indent="-289560" lvl="0" marL="282575" marR="0" rtl="0" algn="l">
              <a:lnSpc>
                <a:spcPct val="100000"/>
              </a:lnSpc>
              <a:spcBef>
                <a:spcPts val="0"/>
              </a:spcBef>
              <a:spcAft>
                <a:spcPts val="0"/>
              </a:spcAft>
              <a:buClr>
                <a:srgbClr val="0D0D0D"/>
              </a:buClr>
              <a:buSzPts val="3000"/>
              <a:buFont typeface="Calibri"/>
              <a:buAutoNum type="arabicPeriod"/>
            </a:pPr>
            <a:r>
              <a:rPr i="0" lang="en-US" sz="3000" u="none" cap="none" strike="noStrike">
                <a:solidFill>
                  <a:srgbClr val="0D0D0D"/>
                </a:solidFill>
                <a:latin typeface="Calibri"/>
                <a:ea typeface="Calibri"/>
                <a:cs typeface="Calibri"/>
                <a:sym typeface="Calibri"/>
              </a:rPr>
              <a:t>Dataset Description</a:t>
            </a:r>
            <a:endParaRPr i="0" sz="3000" u="none" cap="none" strike="noStrike">
              <a:solidFill>
                <a:srgbClr val="000000"/>
              </a:solidFill>
              <a:latin typeface="Calibri"/>
              <a:ea typeface="Calibri"/>
              <a:cs typeface="Calibri"/>
              <a:sym typeface="Calibri"/>
            </a:endParaRPr>
          </a:p>
          <a:p>
            <a:pPr indent="-289560" lvl="0" marL="282575" marR="0" rtl="0" algn="l">
              <a:lnSpc>
                <a:spcPct val="100000"/>
              </a:lnSpc>
              <a:spcBef>
                <a:spcPts val="0"/>
              </a:spcBef>
              <a:spcAft>
                <a:spcPts val="0"/>
              </a:spcAft>
              <a:buClr>
                <a:srgbClr val="0D0D0D"/>
              </a:buClr>
              <a:buSzPts val="3000"/>
              <a:buFont typeface="Calibri"/>
              <a:buAutoNum type="arabicPeriod"/>
            </a:pPr>
            <a:r>
              <a:rPr i="0" lang="en-US" sz="3000" u="none" cap="none" strike="noStrike">
                <a:solidFill>
                  <a:srgbClr val="0D0D0D"/>
                </a:solidFill>
                <a:latin typeface="Calibri"/>
                <a:ea typeface="Calibri"/>
                <a:cs typeface="Calibri"/>
                <a:sym typeface="Calibri"/>
              </a:rPr>
              <a:t>Modelling Approach</a:t>
            </a:r>
            <a:endParaRPr i="0" sz="3000" u="none" cap="none" strike="noStrike">
              <a:solidFill>
                <a:srgbClr val="000000"/>
              </a:solidFill>
              <a:latin typeface="Calibri"/>
              <a:ea typeface="Calibri"/>
              <a:cs typeface="Calibri"/>
              <a:sym typeface="Calibri"/>
            </a:endParaRPr>
          </a:p>
          <a:p>
            <a:pPr indent="-289560" lvl="0" marL="282575" marR="0" rtl="0" algn="l">
              <a:lnSpc>
                <a:spcPct val="100000"/>
              </a:lnSpc>
              <a:spcBef>
                <a:spcPts val="0"/>
              </a:spcBef>
              <a:spcAft>
                <a:spcPts val="0"/>
              </a:spcAft>
              <a:buClr>
                <a:srgbClr val="0D0D0D"/>
              </a:buClr>
              <a:buSzPts val="3000"/>
              <a:buFont typeface="Calibri"/>
              <a:buAutoNum type="arabicPeriod"/>
            </a:pPr>
            <a:r>
              <a:rPr i="0" lang="en-US" sz="3000" u="none" cap="none" strike="noStrike">
                <a:solidFill>
                  <a:srgbClr val="0D0D0D"/>
                </a:solidFill>
                <a:latin typeface="Calibri"/>
                <a:ea typeface="Calibri"/>
                <a:cs typeface="Calibri"/>
                <a:sym typeface="Calibri"/>
              </a:rPr>
              <a:t>Results and Discussion</a:t>
            </a:r>
            <a:endParaRPr i="0" sz="3000" u="none" cap="none" strike="noStrike">
              <a:solidFill>
                <a:srgbClr val="000000"/>
              </a:solidFill>
              <a:latin typeface="Calibri"/>
              <a:ea typeface="Calibri"/>
              <a:cs typeface="Calibri"/>
              <a:sym typeface="Calibri"/>
            </a:endParaRPr>
          </a:p>
          <a:p>
            <a:pPr indent="-289560" lvl="0" marL="282575" marR="0" rtl="0" algn="l">
              <a:lnSpc>
                <a:spcPct val="100000"/>
              </a:lnSpc>
              <a:spcBef>
                <a:spcPts val="0"/>
              </a:spcBef>
              <a:spcAft>
                <a:spcPts val="0"/>
              </a:spcAft>
              <a:buClr>
                <a:srgbClr val="0D0D0D"/>
              </a:buClr>
              <a:buSzPts val="3000"/>
              <a:buFont typeface="Calibri"/>
              <a:buAutoNum type="arabicPeriod"/>
            </a:pPr>
            <a:r>
              <a:rPr i="0" lang="en-US" sz="3000" u="none" cap="none" strike="noStrike">
                <a:solidFill>
                  <a:srgbClr val="0D0D0D"/>
                </a:solidFill>
                <a:latin typeface="Calibri"/>
                <a:ea typeface="Calibri"/>
                <a:cs typeface="Calibri"/>
                <a:sym typeface="Calibri"/>
              </a:rPr>
              <a:t>Conclusion</a:t>
            </a:r>
            <a:endParaRPr i="0" sz="3000" u="none" cap="none" strike="noStrik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p:nvPr/>
        </p:nvSpPr>
        <p:spPr>
          <a:xfrm>
            <a:off x="9353550" y="5362575"/>
            <a:ext cx="457200" cy="457200"/>
          </a:xfrm>
          <a:custGeom>
            <a:rect b="b" l="l" r="r" t="t"/>
            <a:pathLst>
              <a:path extrusionOk="0" h="457200" w="457200">
                <a:moveTo>
                  <a:pt x="457199" y="457199"/>
                </a:moveTo>
                <a:lnTo>
                  <a:pt x="0" y="457199"/>
                </a:lnTo>
                <a:lnTo>
                  <a:pt x="0" y="0"/>
                </a:lnTo>
                <a:lnTo>
                  <a:pt x="457199" y="0"/>
                </a:lnTo>
                <a:lnTo>
                  <a:pt x="457199" y="457199"/>
                </a:lnTo>
                <a:close/>
              </a:path>
            </a:pathLst>
          </a:custGeom>
          <a:solidFill>
            <a:srgbClr val="42AE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9" name="Google Shape;119;p4"/>
          <p:cNvGrpSpPr/>
          <p:nvPr/>
        </p:nvGrpSpPr>
        <p:grpSpPr>
          <a:xfrm>
            <a:off x="7809381" y="3151404"/>
            <a:ext cx="2378573" cy="2955249"/>
            <a:chOff x="7991475" y="2933700"/>
            <a:chExt cx="2762249" cy="3257550"/>
          </a:xfrm>
        </p:grpSpPr>
        <p:sp>
          <p:nvSpPr>
            <p:cNvPr id="120" name="Google Shape;120;p4"/>
            <p:cNvSpPr/>
            <p:nvPr/>
          </p:nvSpPr>
          <p:spPr>
            <a:xfrm>
              <a:off x="9353549" y="5895974"/>
              <a:ext cx="180975" cy="180975"/>
            </a:xfrm>
            <a:custGeom>
              <a:rect b="b" l="l" r="r" t="t"/>
              <a:pathLst>
                <a:path extrusionOk="0" h="180975" w="180975">
                  <a:moveTo>
                    <a:pt x="180974" y="180974"/>
                  </a:moveTo>
                  <a:lnTo>
                    <a:pt x="0" y="180974"/>
                  </a:lnTo>
                  <a:lnTo>
                    <a:pt x="0" y="0"/>
                  </a:lnTo>
                  <a:lnTo>
                    <a:pt x="180974" y="0"/>
                  </a:lnTo>
                  <a:lnTo>
                    <a:pt x="180974" y="180974"/>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1" name="Google Shape;121;p4"/>
            <p:cNvPicPr preferRelativeResize="0"/>
            <p:nvPr/>
          </p:nvPicPr>
          <p:blipFill rotWithShape="1">
            <a:blip r:embed="rId3">
              <a:alphaModFix/>
            </a:blip>
            <a:srcRect b="0" l="0" r="0" t="0"/>
            <a:stretch/>
          </p:blipFill>
          <p:spPr>
            <a:xfrm>
              <a:off x="7991475" y="2933700"/>
              <a:ext cx="2762249" cy="3257550"/>
            </a:xfrm>
            <a:prstGeom prst="rect">
              <a:avLst/>
            </a:prstGeom>
            <a:noFill/>
            <a:ln>
              <a:noFill/>
            </a:ln>
          </p:spPr>
        </p:pic>
      </p:grpSp>
      <p:sp>
        <p:nvSpPr>
          <p:cNvPr id="122" name="Google Shape;122;p4"/>
          <p:cNvSpPr/>
          <p:nvPr/>
        </p:nvSpPr>
        <p:spPr>
          <a:xfrm>
            <a:off x="6696075" y="1695450"/>
            <a:ext cx="314325" cy="323850"/>
          </a:xfrm>
          <a:custGeom>
            <a:rect b="b" l="l" r="r" t="t"/>
            <a:pathLst>
              <a:path extrusionOk="0" h="323850" w="314325">
                <a:moveTo>
                  <a:pt x="314324" y="323849"/>
                </a:moveTo>
                <a:lnTo>
                  <a:pt x="0" y="323849"/>
                </a:lnTo>
                <a:lnTo>
                  <a:pt x="0" y="0"/>
                </a:lnTo>
                <a:lnTo>
                  <a:pt x="314324" y="0"/>
                </a:lnTo>
                <a:lnTo>
                  <a:pt x="314324" y="323849"/>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4"/>
          <p:cNvSpPr txBox="1"/>
          <p:nvPr>
            <p:ph type="title"/>
          </p:nvPr>
        </p:nvSpPr>
        <p:spPr>
          <a:xfrm>
            <a:off x="834071" y="550290"/>
            <a:ext cx="2378700" cy="5709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3600">
                <a:latin typeface="Calibri"/>
                <a:ea typeface="Calibri"/>
                <a:cs typeface="Calibri"/>
                <a:sym typeface="Calibri"/>
              </a:rPr>
              <a:t>PROBLEM</a:t>
            </a:r>
            <a:endParaRPr sz="3600">
              <a:latin typeface="Calibri"/>
              <a:ea typeface="Calibri"/>
              <a:cs typeface="Calibri"/>
              <a:sym typeface="Calibri"/>
            </a:endParaRPr>
          </a:p>
        </p:txBody>
      </p:sp>
      <p:sp>
        <p:nvSpPr>
          <p:cNvPr id="124" name="Google Shape;124;p4"/>
          <p:cNvSpPr txBox="1"/>
          <p:nvPr/>
        </p:nvSpPr>
        <p:spPr>
          <a:xfrm>
            <a:off x="834075" y="991168"/>
            <a:ext cx="2654700" cy="5709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Calibri"/>
                <a:ea typeface="Calibri"/>
                <a:cs typeface="Calibri"/>
                <a:sym typeface="Calibri"/>
              </a:rPr>
              <a:t>STATEMENT</a:t>
            </a:r>
            <a:endParaRPr b="0" i="0" sz="3600" u="none" cap="none" strike="noStrike">
              <a:solidFill>
                <a:srgbClr val="000000"/>
              </a:solidFill>
              <a:latin typeface="Calibri"/>
              <a:ea typeface="Calibri"/>
              <a:cs typeface="Calibri"/>
              <a:sym typeface="Calibri"/>
            </a:endParaRPr>
          </a:p>
        </p:txBody>
      </p:sp>
      <p:pic>
        <p:nvPicPr>
          <p:cNvPr id="125" name="Google Shape;125;p4"/>
          <p:cNvPicPr preferRelativeResize="0"/>
          <p:nvPr/>
        </p:nvPicPr>
        <p:blipFill rotWithShape="1">
          <a:blip r:embed="rId4">
            <a:alphaModFix/>
          </a:blip>
          <a:srcRect b="0" l="0" r="0" t="0"/>
          <a:stretch/>
        </p:blipFill>
        <p:spPr>
          <a:xfrm>
            <a:off x="1666875" y="6467475"/>
            <a:ext cx="76199" cy="177799"/>
          </a:xfrm>
          <a:prstGeom prst="rect">
            <a:avLst/>
          </a:prstGeom>
          <a:noFill/>
          <a:ln>
            <a:noFill/>
          </a:ln>
        </p:spPr>
      </p:pic>
      <p:sp>
        <p:nvSpPr>
          <p:cNvPr id="126" name="Google Shape;126;p4"/>
          <p:cNvSpPr txBox="1"/>
          <p:nvPr>
            <p:ph idx="12" type="sldNum"/>
          </p:nvPr>
        </p:nvSpPr>
        <p:spPr>
          <a:xfrm>
            <a:off x="11353417" y="6463575"/>
            <a:ext cx="162600" cy="188100"/>
          </a:xfrm>
          <a:prstGeom prst="rect">
            <a:avLst/>
          </a:prstGeom>
          <a:noFill/>
          <a:ln>
            <a:noFill/>
          </a:ln>
        </p:spPr>
        <p:txBody>
          <a:bodyPr anchorCtr="0" anchor="t" bIns="0" lIns="0" spcFirstLastPara="1" rIns="0" wrap="square" tIns="3800">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27" name="Google Shape;127;p4"/>
          <p:cNvSpPr txBox="1"/>
          <p:nvPr/>
        </p:nvSpPr>
        <p:spPr>
          <a:xfrm>
            <a:off x="1120951" y="1951338"/>
            <a:ext cx="7627800" cy="295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Calibri"/>
                <a:ea typeface="Calibri"/>
                <a:cs typeface="Calibri"/>
                <a:sym typeface="Calibri"/>
              </a:rPr>
              <a:t>Employee performance analysis serves to:</a:t>
            </a:r>
            <a:endParaRPr b="1"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Calibri"/>
                <a:ea typeface="Calibri"/>
                <a:cs typeface="Calibri"/>
                <a:sym typeface="Calibri"/>
              </a:rPr>
              <a:t>- Evaluate job performance and progress.Identify areas for improvement and development.Inform compensation and promotion decision.Enhance employee engagement and motivation.</a:t>
            </a:r>
            <a:endParaRPr b="1" i="0" sz="30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5"/>
          <p:cNvSpPr/>
          <p:nvPr/>
        </p:nvSpPr>
        <p:spPr>
          <a:xfrm>
            <a:off x="9353550" y="5362575"/>
            <a:ext cx="457200" cy="457200"/>
          </a:xfrm>
          <a:custGeom>
            <a:rect b="b" l="l" r="r" t="t"/>
            <a:pathLst>
              <a:path extrusionOk="0" h="457200" w="457200">
                <a:moveTo>
                  <a:pt x="457199" y="457199"/>
                </a:moveTo>
                <a:lnTo>
                  <a:pt x="0" y="457199"/>
                </a:lnTo>
                <a:lnTo>
                  <a:pt x="0" y="0"/>
                </a:lnTo>
                <a:lnTo>
                  <a:pt x="457199" y="0"/>
                </a:lnTo>
                <a:lnTo>
                  <a:pt x="457199" y="457199"/>
                </a:lnTo>
                <a:close/>
              </a:path>
            </a:pathLst>
          </a:custGeom>
          <a:solidFill>
            <a:srgbClr val="42AE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3" name="Google Shape;133;p5"/>
          <p:cNvGrpSpPr/>
          <p:nvPr/>
        </p:nvGrpSpPr>
        <p:grpSpPr>
          <a:xfrm>
            <a:off x="8658225" y="2647950"/>
            <a:ext cx="3533774" cy="3809999"/>
            <a:chOff x="8658225" y="2647950"/>
            <a:chExt cx="3533774" cy="3809999"/>
          </a:xfrm>
        </p:grpSpPr>
        <p:sp>
          <p:nvSpPr>
            <p:cNvPr id="134" name="Google Shape;134;p5"/>
            <p:cNvSpPr/>
            <p:nvPr/>
          </p:nvSpPr>
          <p:spPr>
            <a:xfrm>
              <a:off x="9353549" y="5895974"/>
              <a:ext cx="180975" cy="180975"/>
            </a:xfrm>
            <a:custGeom>
              <a:rect b="b" l="l" r="r" t="t"/>
              <a:pathLst>
                <a:path extrusionOk="0" h="180975" w="180975">
                  <a:moveTo>
                    <a:pt x="180974" y="180974"/>
                  </a:moveTo>
                  <a:lnTo>
                    <a:pt x="0" y="180974"/>
                  </a:lnTo>
                  <a:lnTo>
                    <a:pt x="0" y="0"/>
                  </a:lnTo>
                  <a:lnTo>
                    <a:pt x="180974" y="0"/>
                  </a:lnTo>
                  <a:lnTo>
                    <a:pt x="180974" y="180974"/>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5" name="Google Shape;135;p5"/>
            <p:cNvPicPr preferRelativeResize="0"/>
            <p:nvPr/>
          </p:nvPicPr>
          <p:blipFill rotWithShape="1">
            <a:blip r:embed="rId3">
              <a:alphaModFix/>
            </a:blip>
            <a:srcRect b="0" l="0" r="0" t="0"/>
            <a:stretch/>
          </p:blipFill>
          <p:spPr>
            <a:xfrm>
              <a:off x="8658225" y="2647950"/>
              <a:ext cx="3533774" cy="3809999"/>
            </a:xfrm>
            <a:prstGeom prst="rect">
              <a:avLst/>
            </a:prstGeom>
            <a:noFill/>
            <a:ln>
              <a:noFill/>
            </a:ln>
          </p:spPr>
        </p:pic>
      </p:grpSp>
      <p:sp>
        <p:nvSpPr>
          <p:cNvPr id="136" name="Google Shape;136;p5"/>
          <p:cNvSpPr/>
          <p:nvPr/>
        </p:nvSpPr>
        <p:spPr>
          <a:xfrm>
            <a:off x="6696075" y="1695450"/>
            <a:ext cx="314325" cy="323850"/>
          </a:xfrm>
          <a:custGeom>
            <a:rect b="b" l="l" r="r" t="t"/>
            <a:pathLst>
              <a:path extrusionOk="0" h="323850" w="314325">
                <a:moveTo>
                  <a:pt x="314324" y="323849"/>
                </a:moveTo>
                <a:lnTo>
                  <a:pt x="0" y="323849"/>
                </a:lnTo>
                <a:lnTo>
                  <a:pt x="0" y="0"/>
                </a:lnTo>
                <a:lnTo>
                  <a:pt x="314324" y="0"/>
                </a:lnTo>
                <a:lnTo>
                  <a:pt x="314324" y="323849"/>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5"/>
          <p:cNvSpPr txBox="1"/>
          <p:nvPr>
            <p:ph type="title"/>
          </p:nvPr>
        </p:nvSpPr>
        <p:spPr>
          <a:xfrm>
            <a:off x="558165" y="263588"/>
            <a:ext cx="9488100" cy="1117500"/>
          </a:xfrm>
          <a:prstGeom prst="rect">
            <a:avLst/>
          </a:prstGeom>
          <a:noFill/>
          <a:ln>
            <a:noFill/>
          </a:ln>
        </p:spPr>
        <p:txBody>
          <a:bodyPr anchorCtr="0" anchor="t" bIns="0" lIns="0" spcFirstLastPara="1" rIns="0" wrap="square" tIns="553950">
            <a:spAutoFit/>
          </a:bodyPr>
          <a:lstStyle/>
          <a:p>
            <a:pPr indent="0" lvl="0" marL="193675" rtl="0" algn="l">
              <a:lnSpc>
                <a:spcPct val="100000"/>
              </a:lnSpc>
              <a:spcBef>
                <a:spcPts val="0"/>
              </a:spcBef>
              <a:spcAft>
                <a:spcPts val="0"/>
              </a:spcAft>
              <a:buSzPts val="1400"/>
              <a:buNone/>
            </a:pPr>
            <a:r>
              <a:rPr lang="en-US" sz="3600">
                <a:latin typeface="Calibri"/>
                <a:ea typeface="Calibri"/>
                <a:cs typeface="Calibri"/>
                <a:sym typeface="Calibri"/>
              </a:rPr>
              <a:t>PROJECT OVERVIEW</a:t>
            </a:r>
            <a:endParaRPr sz="3600">
              <a:latin typeface="Calibri"/>
              <a:ea typeface="Calibri"/>
              <a:cs typeface="Calibri"/>
              <a:sym typeface="Calibri"/>
            </a:endParaRPr>
          </a:p>
        </p:txBody>
      </p:sp>
      <p:pic>
        <p:nvPicPr>
          <p:cNvPr id="138" name="Google Shape;138;p5"/>
          <p:cNvPicPr preferRelativeResize="0"/>
          <p:nvPr/>
        </p:nvPicPr>
        <p:blipFill rotWithShape="1">
          <a:blip r:embed="rId4">
            <a:alphaModFix/>
          </a:blip>
          <a:srcRect b="0" l="0" r="0" t="0"/>
          <a:stretch/>
        </p:blipFill>
        <p:spPr>
          <a:xfrm>
            <a:off x="1666875" y="6467475"/>
            <a:ext cx="76199" cy="177799"/>
          </a:xfrm>
          <a:prstGeom prst="rect">
            <a:avLst/>
          </a:prstGeom>
          <a:noFill/>
          <a:ln>
            <a:noFill/>
          </a:ln>
        </p:spPr>
      </p:pic>
      <p:sp>
        <p:nvSpPr>
          <p:cNvPr id="139" name="Google Shape;139;p5"/>
          <p:cNvSpPr txBox="1"/>
          <p:nvPr>
            <p:ph idx="12" type="sldNum"/>
          </p:nvPr>
        </p:nvSpPr>
        <p:spPr>
          <a:xfrm>
            <a:off x="11353417" y="6463575"/>
            <a:ext cx="162600" cy="188100"/>
          </a:xfrm>
          <a:prstGeom prst="rect">
            <a:avLst/>
          </a:prstGeom>
          <a:noFill/>
          <a:ln>
            <a:noFill/>
          </a:ln>
        </p:spPr>
        <p:txBody>
          <a:bodyPr anchorCtr="0" anchor="t" bIns="0" lIns="0" spcFirstLastPara="1" rIns="0" wrap="square" tIns="3800">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40" name="Google Shape;140;p5"/>
          <p:cNvSpPr txBox="1"/>
          <p:nvPr/>
        </p:nvSpPr>
        <p:spPr>
          <a:xfrm>
            <a:off x="1929000" y="2019300"/>
            <a:ext cx="5081400" cy="4340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Calibri"/>
                <a:ea typeface="Calibri"/>
                <a:cs typeface="Calibri"/>
                <a:sym typeface="Calibri"/>
              </a:rPr>
              <a:t>We need to conduct employee analysis to:</a:t>
            </a:r>
            <a:endParaRPr b="1" i="0" sz="3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Calibri"/>
                <a:ea typeface="Calibri"/>
                <a:cs typeface="Calibri"/>
                <a:sym typeface="Calibri"/>
              </a:rPr>
              <a:t>- Improve performance and address weaknesses</a:t>
            </a:r>
            <a:endParaRPr b="1" i="0" sz="3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Calibri"/>
                <a:ea typeface="Calibri"/>
                <a:cs typeface="Calibri"/>
                <a:sym typeface="Calibri"/>
              </a:rPr>
              <a:t>- Inform decisions on promotions, raises, and development opportunities</a:t>
            </a:r>
            <a:endParaRPr b="1" i="0" sz="3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Calibri"/>
                <a:ea typeface="Calibri"/>
                <a:cs typeface="Calibri"/>
                <a:sym typeface="Calibri"/>
              </a:rPr>
              <a:t>- Boost employee engagement and reduce turnover</a:t>
            </a:r>
            <a:endParaRPr b="1" i="0" sz="300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6"/>
          <p:cNvSpPr/>
          <p:nvPr/>
        </p:nvSpPr>
        <p:spPr>
          <a:xfrm>
            <a:off x="9353550" y="5362575"/>
            <a:ext cx="457200" cy="457200"/>
          </a:xfrm>
          <a:custGeom>
            <a:rect b="b" l="l" r="r" t="t"/>
            <a:pathLst>
              <a:path extrusionOk="0" h="457200" w="457200">
                <a:moveTo>
                  <a:pt x="457199" y="457199"/>
                </a:moveTo>
                <a:lnTo>
                  <a:pt x="0" y="457199"/>
                </a:lnTo>
                <a:lnTo>
                  <a:pt x="0" y="0"/>
                </a:lnTo>
                <a:lnTo>
                  <a:pt x="457199" y="0"/>
                </a:lnTo>
                <a:lnTo>
                  <a:pt x="457199" y="457199"/>
                </a:lnTo>
                <a:close/>
              </a:path>
            </a:pathLst>
          </a:custGeom>
          <a:solidFill>
            <a:srgbClr val="42AE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6"/>
          <p:cNvSpPr/>
          <p:nvPr/>
        </p:nvSpPr>
        <p:spPr>
          <a:xfrm>
            <a:off x="6696075" y="1695450"/>
            <a:ext cx="314325" cy="323850"/>
          </a:xfrm>
          <a:custGeom>
            <a:rect b="b" l="l" r="r" t="t"/>
            <a:pathLst>
              <a:path extrusionOk="0" h="323850" w="314325">
                <a:moveTo>
                  <a:pt x="314324" y="323849"/>
                </a:moveTo>
                <a:lnTo>
                  <a:pt x="0" y="323849"/>
                </a:lnTo>
                <a:lnTo>
                  <a:pt x="0" y="0"/>
                </a:lnTo>
                <a:lnTo>
                  <a:pt x="314324" y="0"/>
                </a:lnTo>
                <a:lnTo>
                  <a:pt x="314324" y="323849"/>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6"/>
          <p:cNvSpPr/>
          <p:nvPr/>
        </p:nvSpPr>
        <p:spPr>
          <a:xfrm>
            <a:off x="9353550" y="5895975"/>
            <a:ext cx="180975" cy="180975"/>
          </a:xfrm>
          <a:custGeom>
            <a:rect b="b" l="l" r="r" t="t"/>
            <a:pathLst>
              <a:path extrusionOk="0" h="180975" w="180975">
                <a:moveTo>
                  <a:pt x="180974" y="180974"/>
                </a:moveTo>
                <a:lnTo>
                  <a:pt x="0" y="180974"/>
                </a:lnTo>
                <a:lnTo>
                  <a:pt x="0" y="0"/>
                </a:lnTo>
                <a:lnTo>
                  <a:pt x="180974" y="0"/>
                </a:lnTo>
                <a:lnTo>
                  <a:pt x="180974" y="180974"/>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6"/>
          <p:cNvSpPr txBox="1"/>
          <p:nvPr>
            <p:ph type="title"/>
          </p:nvPr>
        </p:nvSpPr>
        <p:spPr>
          <a:xfrm>
            <a:off x="723900" y="1105005"/>
            <a:ext cx="5010300" cy="11289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3600">
                <a:latin typeface="Calibri"/>
                <a:ea typeface="Calibri"/>
                <a:cs typeface="Calibri"/>
                <a:sym typeface="Calibri"/>
              </a:rPr>
              <a:t>WHO ARE THE END USERS?</a:t>
            </a:r>
            <a:endParaRPr sz="3600">
              <a:latin typeface="Calibri"/>
              <a:ea typeface="Calibri"/>
              <a:cs typeface="Calibri"/>
              <a:sym typeface="Calibri"/>
            </a:endParaRPr>
          </a:p>
        </p:txBody>
      </p:sp>
      <p:sp>
        <p:nvSpPr>
          <p:cNvPr id="149" name="Google Shape;149;p6"/>
          <p:cNvSpPr txBox="1"/>
          <p:nvPr/>
        </p:nvSpPr>
        <p:spPr>
          <a:xfrm>
            <a:off x="723900" y="2436200"/>
            <a:ext cx="6831300" cy="3533700"/>
          </a:xfrm>
          <a:prstGeom prst="rect">
            <a:avLst/>
          </a:prstGeom>
          <a:noFill/>
          <a:ln>
            <a:noFill/>
          </a:ln>
        </p:spPr>
        <p:txBody>
          <a:bodyPr anchorCtr="0" anchor="t" bIns="0" lIns="0" spcFirstLastPara="1" rIns="0" wrap="square" tIns="12700">
            <a:spAutoFit/>
          </a:bodyPr>
          <a:lstStyle/>
          <a:p>
            <a:pPr indent="-461644" lvl="0" marL="486408" marR="0" rtl="0" algn="l">
              <a:lnSpc>
                <a:spcPct val="100000"/>
              </a:lnSpc>
              <a:spcBef>
                <a:spcPts val="0"/>
              </a:spcBef>
              <a:spcAft>
                <a:spcPts val="0"/>
              </a:spcAft>
              <a:buClr>
                <a:srgbClr val="000000"/>
              </a:buClr>
              <a:buSzPts val="3000"/>
              <a:buFont typeface="Calibri"/>
              <a:buChar char="●"/>
            </a:pPr>
            <a:r>
              <a:rPr b="1" i="0" lang="en-US" sz="3000" u="none" cap="none" strike="noStrike">
                <a:solidFill>
                  <a:srgbClr val="000000"/>
                </a:solidFill>
                <a:latin typeface="Calibri"/>
                <a:ea typeface="Calibri"/>
                <a:cs typeface="Calibri"/>
                <a:sym typeface="Calibri"/>
              </a:rPr>
              <a:t>HUMAN RESOURCE DEPARTMENTS</a:t>
            </a:r>
            <a:endParaRPr b="0" i="0" sz="3000" u="none" cap="none" strike="noStrike">
              <a:solidFill>
                <a:srgbClr val="000000"/>
              </a:solidFill>
              <a:latin typeface="Calibri"/>
              <a:ea typeface="Calibri"/>
              <a:cs typeface="Calibri"/>
              <a:sym typeface="Calibri"/>
            </a:endParaRPr>
          </a:p>
          <a:p>
            <a:pPr indent="-461644" lvl="0" marL="486408" marR="0" rtl="0" algn="l">
              <a:lnSpc>
                <a:spcPct val="100000"/>
              </a:lnSpc>
              <a:spcBef>
                <a:spcPts val="0"/>
              </a:spcBef>
              <a:spcAft>
                <a:spcPts val="0"/>
              </a:spcAft>
              <a:buClr>
                <a:srgbClr val="000000"/>
              </a:buClr>
              <a:buSzPts val="3000"/>
              <a:buFont typeface="Calibri"/>
              <a:buChar char="●"/>
            </a:pPr>
            <a:r>
              <a:rPr b="1" i="0" lang="en-US" sz="3000" u="none" cap="none" strike="noStrike">
                <a:solidFill>
                  <a:srgbClr val="000000"/>
                </a:solidFill>
                <a:latin typeface="Calibri"/>
                <a:ea typeface="Calibri"/>
                <a:cs typeface="Calibri"/>
                <a:sym typeface="Calibri"/>
              </a:rPr>
              <a:t>MANAGEMENT AND LEADERSHIP</a:t>
            </a:r>
            <a:endParaRPr b="0" i="0" sz="3000" u="none" cap="none" strike="noStrike">
              <a:solidFill>
                <a:srgbClr val="000000"/>
              </a:solidFill>
              <a:latin typeface="Calibri"/>
              <a:ea typeface="Calibri"/>
              <a:cs typeface="Calibri"/>
              <a:sym typeface="Calibri"/>
            </a:endParaRPr>
          </a:p>
          <a:p>
            <a:pPr indent="-461644" lvl="0" marL="486408" marR="0" rtl="0" algn="l">
              <a:lnSpc>
                <a:spcPct val="120000"/>
              </a:lnSpc>
              <a:spcBef>
                <a:spcPts val="0"/>
              </a:spcBef>
              <a:spcAft>
                <a:spcPts val="0"/>
              </a:spcAft>
              <a:buClr>
                <a:srgbClr val="000000"/>
              </a:buClr>
              <a:buSzPts val="3000"/>
              <a:buFont typeface="Calibri"/>
              <a:buChar char="●"/>
            </a:pPr>
            <a:r>
              <a:rPr b="1" i="0" lang="en-US" sz="3000" u="none" cap="none" strike="noStrike">
                <a:solidFill>
                  <a:srgbClr val="000000"/>
                </a:solidFill>
                <a:latin typeface="Calibri"/>
                <a:ea typeface="Calibri"/>
                <a:cs typeface="Calibri"/>
                <a:sym typeface="Calibri"/>
              </a:rPr>
              <a:t>TEAM LEADERS AND SUPERVISORS</a:t>
            </a:r>
            <a:endParaRPr b="0" i="0" sz="3000" u="none" cap="none" strike="noStrike">
              <a:solidFill>
                <a:srgbClr val="000000"/>
              </a:solidFill>
              <a:latin typeface="Calibri"/>
              <a:ea typeface="Calibri"/>
              <a:cs typeface="Calibri"/>
              <a:sym typeface="Calibri"/>
            </a:endParaRPr>
          </a:p>
          <a:p>
            <a:pPr indent="-461644" lvl="0" marL="486408" marR="0" rtl="0" algn="l">
              <a:lnSpc>
                <a:spcPct val="120000"/>
              </a:lnSpc>
              <a:spcBef>
                <a:spcPts val="0"/>
              </a:spcBef>
              <a:spcAft>
                <a:spcPts val="0"/>
              </a:spcAft>
              <a:buClr>
                <a:srgbClr val="000000"/>
              </a:buClr>
              <a:buSzPts val="3000"/>
              <a:buFont typeface="Calibri"/>
              <a:buChar char="●"/>
            </a:pPr>
            <a:r>
              <a:rPr b="1" i="0" lang="en-US" sz="3000" u="none" cap="none" strike="noStrike">
                <a:solidFill>
                  <a:srgbClr val="000000"/>
                </a:solidFill>
                <a:latin typeface="Calibri"/>
                <a:ea typeface="Calibri"/>
                <a:cs typeface="Calibri"/>
                <a:sym typeface="Calibri"/>
              </a:rPr>
              <a:t>EMPLOYEES</a:t>
            </a:r>
            <a:endParaRPr b="0" i="0" sz="3000" u="none" cap="none" strike="noStrike">
              <a:solidFill>
                <a:srgbClr val="000000"/>
              </a:solidFill>
              <a:latin typeface="Calibri"/>
              <a:ea typeface="Calibri"/>
              <a:cs typeface="Calibri"/>
              <a:sym typeface="Calibri"/>
            </a:endParaRPr>
          </a:p>
          <a:p>
            <a:pPr indent="-461644" lvl="0" marL="486408" marR="0" rtl="0" algn="l">
              <a:lnSpc>
                <a:spcPct val="100000"/>
              </a:lnSpc>
              <a:spcBef>
                <a:spcPts val="0"/>
              </a:spcBef>
              <a:spcAft>
                <a:spcPts val="0"/>
              </a:spcAft>
              <a:buClr>
                <a:srgbClr val="000000"/>
              </a:buClr>
              <a:buSzPts val="3000"/>
              <a:buFont typeface="Calibri"/>
              <a:buChar char="●"/>
            </a:pPr>
            <a:r>
              <a:rPr b="1" i="0" lang="en-US" sz="3000" u="none" cap="none" strike="noStrike">
                <a:solidFill>
                  <a:srgbClr val="000000"/>
                </a:solidFill>
                <a:latin typeface="Calibri"/>
                <a:ea typeface="Calibri"/>
                <a:cs typeface="Calibri"/>
                <a:sym typeface="Calibri"/>
              </a:rPr>
              <a:t>EXECUTIVE LEADERSHIP</a:t>
            </a:r>
            <a:endParaRPr b="0" i="0" sz="3000" u="none" cap="none" strike="noStrike">
              <a:solidFill>
                <a:srgbClr val="000000"/>
              </a:solidFill>
              <a:latin typeface="Calibri"/>
              <a:ea typeface="Calibri"/>
              <a:cs typeface="Calibri"/>
              <a:sym typeface="Calibri"/>
            </a:endParaRPr>
          </a:p>
          <a:p>
            <a:pPr indent="-461644" lvl="0" marL="486408" marR="0" rtl="0" algn="l">
              <a:lnSpc>
                <a:spcPct val="120000"/>
              </a:lnSpc>
              <a:spcBef>
                <a:spcPts val="0"/>
              </a:spcBef>
              <a:spcAft>
                <a:spcPts val="0"/>
              </a:spcAft>
              <a:buClr>
                <a:srgbClr val="000000"/>
              </a:buClr>
              <a:buSzPts val="3000"/>
              <a:buFont typeface="Calibri"/>
              <a:buChar char="●"/>
            </a:pPr>
            <a:r>
              <a:rPr b="1" i="0" lang="en-US" sz="3000" u="none" cap="none" strike="noStrike">
                <a:solidFill>
                  <a:srgbClr val="000000"/>
                </a:solidFill>
                <a:latin typeface="Calibri"/>
                <a:ea typeface="Calibri"/>
                <a:cs typeface="Calibri"/>
                <a:sym typeface="Calibri"/>
              </a:rPr>
              <a:t>BUSINESS ANALYSTS</a:t>
            </a:r>
            <a:endParaRPr b="0" i="0" sz="3000" u="none" cap="none" strike="noStrike">
              <a:solidFill>
                <a:srgbClr val="000000"/>
              </a:solidFill>
              <a:latin typeface="Calibri"/>
              <a:ea typeface="Calibri"/>
              <a:cs typeface="Calibri"/>
              <a:sym typeface="Calibri"/>
            </a:endParaRPr>
          </a:p>
          <a:p>
            <a:pPr indent="-461644" lvl="0" marL="486408" marR="0" rtl="0" algn="l">
              <a:lnSpc>
                <a:spcPct val="100000"/>
              </a:lnSpc>
              <a:spcBef>
                <a:spcPts val="0"/>
              </a:spcBef>
              <a:spcAft>
                <a:spcPts val="0"/>
              </a:spcAft>
              <a:buClr>
                <a:srgbClr val="000000"/>
              </a:buClr>
              <a:buSzPts val="3000"/>
              <a:buFont typeface="Calibri"/>
              <a:buChar char="●"/>
            </a:pPr>
            <a:r>
              <a:rPr b="1" i="0" lang="en-US" sz="3000" u="none" cap="none" strike="noStrike">
                <a:solidFill>
                  <a:srgbClr val="000000"/>
                </a:solidFill>
                <a:latin typeface="Calibri"/>
                <a:ea typeface="Calibri"/>
                <a:cs typeface="Calibri"/>
                <a:sym typeface="Calibri"/>
              </a:rPr>
              <a:t>RECRUITERS</a:t>
            </a:r>
            <a:endParaRPr b="0" i="0" sz="3000" u="none" cap="none" strike="noStrike">
              <a:solidFill>
                <a:srgbClr val="000000"/>
              </a:solidFill>
              <a:latin typeface="Calibri"/>
              <a:ea typeface="Calibri"/>
              <a:cs typeface="Calibri"/>
              <a:sym typeface="Calibri"/>
            </a:endParaRPr>
          </a:p>
        </p:txBody>
      </p:sp>
      <p:pic>
        <p:nvPicPr>
          <p:cNvPr id="150" name="Google Shape;150;p6"/>
          <p:cNvPicPr preferRelativeResize="0"/>
          <p:nvPr/>
        </p:nvPicPr>
        <p:blipFill rotWithShape="1">
          <a:blip r:embed="rId3">
            <a:alphaModFix/>
          </a:blip>
          <a:srcRect b="0" l="0" r="0" t="0"/>
          <a:stretch/>
        </p:blipFill>
        <p:spPr>
          <a:xfrm>
            <a:off x="723900" y="6172200"/>
            <a:ext cx="3079377" cy="685800"/>
          </a:xfrm>
          <a:prstGeom prst="rect">
            <a:avLst/>
          </a:prstGeom>
          <a:noFill/>
          <a:ln>
            <a:noFill/>
          </a:ln>
        </p:spPr>
      </p:pic>
      <p:sp>
        <p:nvSpPr>
          <p:cNvPr id="151" name="Google Shape;151;p6"/>
          <p:cNvSpPr txBox="1"/>
          <p:nvPr>
            <p:ph idx="12" type="sldNum"/>
          </p:nvPr>
        </p:nvSpPr>
        <p:spPr>
          <a:xfrm>
            <a:off x="11353417" y="6463575"/>
            <a:ext cx="162600" cy="188100"/>
          </a:xfrm>
          <a:prstGeom prst="rect">
            <a:avLst/>
          </a:prstGeom>
          <a:noFill/>
          <a:ln>
            <a:noFill/>
          </a:ln>
        </p:spPr>
        <p:txBody>
          <a:bodyPr anchorCtr="0" anchor="t" bIns="0" lIns="0" spcFirstLastPara="1" rIns="0" wrap="square" tIns="3800">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7"/>
          <p:cNvPicPr preferRelativeResize="0"/>
          <p:nvPr/>
        </p:nvPicPr>
        <p:blipFill rotWithShape="1">
          <a:blip r:embed="rId3">
            <a:alphaModFix/>
          </a:blip>
          <a:srcRect b="0" l="0" r="0" t="0"/>
          <a:stretch/>
        </p:blipFill>
        <p:spPr>
          <a:xfrm>
            <a:off x="0" y="2082650"/>
            <a:ext cx="2234698" cy="2692700"/>
          </a:xfrm>
          <a:prstGeom prst="rect">
            <a:avLst/>
          </a:prstGeom>
          <a:noFill/>
          <a:ln>
            <a:noFill/>
          </a:ln>
        </p:spPr>
      </p:pic>
      <p:sp>
        <p:nvSpPr>
          <p:cNvPr id="157" name="Google Shape;157;p7"/>
          <p:cNvSpPr/>
          <p:nvPr/>
        </p:nvSpPr>
        <p:spPr>
          <a:xfrm>
            <a:off x="9353550" y="5362575"/>
            <a:ext cx="457200" cy="457200"/>
          </a:xfrm>
          <a:custGeom>
            <a:rect b="b" l="l" r="r" t="t"/>
            <a:pathLst>
              <a:path extrusionOk="0" h="457200" w="457200">
                <a:moveTo>
                  <a:pt x="457199" y="457199"/>
                </a:moveTo>
                <a:lnTo>
                  <a:pt x="0" y="457199"/>
                </a:lnTo>
                <a:lnTo>
                  <a:pt x="0" y="0"/>
                </a:lnTo>
                <a:lnTo>
                  <a:pt x="457199" y="0"/>
                </a:lnTo>
                <a:lnTo>
                  <a:pt x="457199" y="457199"/>
                </a:lnTo>
                <a:close/>
              </a:path>
            </a:pathLst>
          </a:custGeom>
          <a:solidFill>
            <a:srgbClr val="42AE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7"/>
          <p:cNvSpPr/>
          <p:nvPr/>
        </p:nvSpPr>
        <p:spPr>
          <a:xfrm>
            <a:off x="6696075" y="1695450"/>
            <a:ext cx="314325" cy="323850"/>
          </a:xfrm>
          <a:custGeom>
            <a:rect b="b" l="l" r="r" t="t"/>
            <a:pathLst>
              <a:path extrusionOk="0" h="323850" w="314325">
                <a:moveTo>
                  <a:pt x="314324" y="323849"/>
                </a:moveTo>
                <a:lnTo>
                  <a:pt x="0" y="323849"/>
                </a:lnTo>
                <a:lnTo>
                  <a:pt x="0" y="0"/>
                </a:lnTo>
                <a:lnTo>
                  <a:pt x="314324" y="0"/>
                </a:lnTo>
                <a:lnTo>
                  <a:pt x="314324" y="323849"/>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7"/>
          <p:cNvSpPr/>
          <p:nvPr/>
        </p:nvSpPr>
        <p:spPr>
          <a:xfrm>
            <a:off x="9353550" y="5895975"/>
            <a:ext cx="180975" cy="180975"/>
          </a:xfrm>
          <a:custGeom>
            <a:rect b="b" l="l" r="r" t="t"/>
            <a:pathLst>
              <a:path extrusionOk="0" h="180975" w="180975">
                <a:moveTo>
                  <a:pt x="180974" y="180974"/>
                </a:moveTo>
                <a:lnTo>
                  <a:pt x="0" y="180974"/>
                </a:lnTo>
                <a:lnTo>
                  <a:pt x="0" y="0"/>
                </a:lnTo>
                <a:lnTo>
                  <a:pt x="180974" y="0"/>
                </a:lnTo>
                <a:lnTo>
                  <a:pt x="180974" y="180974"/>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7"/>
          <p:cNvSpPr txBox="1"/>
          <p:nvPr>
            <p:ph type="title"/>
          </p:nvPr>
        </p:nvSpPr>
        <p:spPr>
          <a:xfrm>
            <a:off x="558165" y="263588"/>
            <a:ext cx="9488100" cy="1149300"/>
          </a:xfrm>
          <a:prstGeom prst="rect">
            <a:avLst/>
          </a:prstGeom>
          <a:noFill/>
          <a:ln>
            <a:noFill/>
          </a:ln>
        </p:spPr>
        <p:txBody>
          <a:bodyPr anchorCtr="0" anchor="t" bIns="0" lIns="0" spcFirstLastPara="1" rIns="0" wrap="square" tIns="585525">
            <a:spAutoFit/>
          </a:bodyPr>
          <a:lstStyle/>
          <a:p>
            <a:pPr indent="0" lvl="0" marL="12700" rtl="0" algn="l">
              <a:lnSpc>
                <a:spcPct val="100000"/>
              </a:lnSpc>
              <a:spcBef>
                <a:spcPts val="0"/>
              </a:spcBef>
              <a:spcAft>
                <a:spcPts val="0"/>
              </a:spcAft>
              <a:buSzPts val="1400"/>
              <a:buNone/>
            </a:pPr>
            <a:r>
              <a:rPr lang="en-US" sz="3600">
                <a:latin typeface="Calibri"/>
                <a:ea typeface="Calibri"/>
                <a:cs typeface="Calibri"/>
                <a:sym typeface="Calibri"/>
              </a:rPr>
              <a:t>OUR SOLUTION AND ITS VALUE PROPOSITION</a:t>
            </a:r>
            <a:endParaRPr sz="3600">
              <a:latin typeface="Calibri"/>
              <a:ea typeface="Calibri"/>
              <a:cs typeface="Calibri"/>
              <a:sym typeface="Calibri"/>
            </a:endParaRPr>
          </a:p>
        </p:txBody>
      </p:sp>
      <p:pic>
        <p:nvPicPr>
          <p:cNvPr id="161" name="Google Shape;161;p7"/>
          <p:cNvPicPr preferRelativeResize="0"/>
          <p:nvPr/>
        </p:nvPicPr>
        <p:blipFill rotWithShape="1">
          <a:blip r:embed="rId4">
            <a:alphaModFix/>
          </a:blip>
          <a:srcRect b="0" l="0" r="0" t="0"/>
          <a:stretch/>
        </p:blipFill>
        <p:spPr>
          <a:xfrm>
            <a:off x="1666875" y="6467475"/>
            <a:ext cx="76199" cy="177799"/>
          </a:xfrm>
          <a:prstGeom prst="rect">
            <a:avLst/>
          </a:prstGeom>
          <a:noFill/>
          <a:ln>
            <a:noFill/>
          </a:ln>
        </p:spPr>
      </p:pic>
      <p:sp>
        <p:nvSpPr>
          <p:cNvPr id="162" name="Google Shape;162;p7"/>
          <p:cNvSpPr txBox="1"/>
          <p:nvPr/>
        </p:nvSpPr>
        <p:spPr>
          <a:xfrm>
            <a:off x="3462825" y="2253884"/>
            <a:ext cx="5114400" cy="2494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700"/>
              <a:buFont typeface="Arial"/>
              <a:buNone/>
            </a:pPr>
            <a:r>
              <a:rPr b="0" i="0" lang="en-US" sz="2700" u="none" cap="none" strike="noStrike">
                <a:solidFill>
                  <a:srgbClr val="000000"/>
                </a:solidFill>
                <a:latin typeface="Times New Roman"/>
                <a:ea typeface="Times New Roman"/>
                <a:cs typeface="Times New Roman"/>
                <a:sym typeface="Times New Roman"/>
              </a:rPr>
              <a:t>FILTERING- REMOVE VALUES</a:t>
            </a:r>
            <a:endParaRPr b="0" i="0" sz="27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20"/>
              </a:spcBef>
              <a:spcAft>
                <a:spcPts val="0"/>
              </a:spcAft>
              <a:buClr>
                <a:srgbClr val="000000"/>
              </a:buClr>
              <a:buSzPts val="2800"/>
              <a:buFont typeface="Arial"/>
              <a:buNone/>
            </a:pPr>
            <a:r>
              <a:t/>
            </a:r>
            <a:endParaRPr b="0" i="0" sz="2800" u="none" cap="none" strike="noStrike">
              <a:solidFill>
                <a:srgbClr val="000000"/>
              </a:solidFill>
              <a:latin typeface="Times New Roman"/>
              <a:ea typeface="Times New Roman"/>
              <a:cs typeface="Times New Roman"/>
              <a:sym typeface="Times New Roman"/>
            </a:endParaRPr>
          </a:p>
          <a:p>
            <a:pPr indent="0" lvl="0" marL="12700" marR="385445" rtl="0" algn="l">
              <a:lnSpc>
                <a:spcPct val="100000"/>
              </a:lnSpc>
              <a:spcBef>
                <a:spcPts val="0"/>
              </a:spcBef>
              <a:spcAft>
                <a:spcPts val="0"/>
              </a:spcAft>
              <a:buClr>
                <a:srgbClr val="000000"/>
              </a:buClr>
              <a:buSzPts val="2700"/>
              <a:buFont typeface="Arial"/>
              <a:buNone/>
            </a:pPr>
            <a:r>
              <a:rPr b="0" i="0" lang="en-US" sz="2700" u="none" cap="none" strike="noStrike">
                <a:solidFill>
                  <a:srgbClr val="000000"/>
                </a:solidFill>
                <a:latin typeface="Times New Roman"/>
                <a:ea typeface="Times New Roman"/>
                <a:cs typeface="Times New Roman"/>
                <a:sym typeface="Times New Roman"/>
              </a:rPr>
              <a:t>PIVOT TABLE - SUMMARY OF EMPLOYEE PERFORMANCE</a:t>
            </a:r>
            <a:endParaRPr b="0" i="0" sz="27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20"/>
              </a:spcBef>
              <a:spcAft>
                <a:spcPts val="0"/>
              </a:spcAft>
              <a:buClr>
                <a:srgbClr val="000000"/>
              </a:buClr>
              <a:buSzPts val="2800"/>
              <a:buFont typeface="Arial"/>
              <a:buNone/>
            </a:pPr>
            <a:r>
              <a:t/>
            </a:r>
            <a:endParaRPr b="0" i="0" sz="2800" u="none" cap="none" strike="noStrike">
              <a:solidFill>
                <a:srgbClr val="000000"/>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rgbClr val="000000"/>
              </a:buClr>
              <a:buSzPts val="2700"/>
              <a:buFont typeface="Arial"/>
              <a:buNone/>
            </a:pPr>
            <a:r>
              <a:rPr b="0" i="0" lang="en-US" sz="2700" u="none" cap="none" strike="noStrike">
                <a:solidFill>
                  <a:srgbClr val="000000"/>
                </a:solidFill>
                <a:latin typeface="Times New Roman"/>
                <a:ea typeface="Times New Roman"/>
                <a:cs typeface="Times New Roman"/>
                <a:sym typeface="Times New Roman"/>
              </a:rPr>
              <a:t>BAR DIAGRAM - FINAL REPORT</a:t>
            </a:r>
            <a:endParaRPr b="0" i="0" sz="2700" u="none" cap="none" strike="noStrike">
              <a:solidFill>
                <a:srgbClr val="000000"/>
              </a:solidFill>
              <a:latin typeface="Times New Roman"/>
              <a:ea typeface="Times New Roman"/>
              <a:cs typeface="Times New Roman"/>
              <a:sym typeface="Times New Roman"/>
            </a:endParaRPr>
          </a:p>
        </p:txBody>
      </p:sp>
      <p:sp>
        <p:nvSpPr>
          <p:cNvPr id="163" name="Google Shape;163;p7"/>
          <p:cNvSpPr txBox="1"/>
          <p:nvPr>
            <p:ph idx="12" type="sldNum"/>
          </p:nvPr>
        </p:nvSpPr>
        <p:spPr>
          <a:xfrm>
            <a:off x="11353417" y="6463575"/>
            <a:ext cx="162600" cy="188100"/>
          </a:xfrm>
          <a:prstGeom prst="rect">
            <a:avLst/>
          </a:prstGeom>
          <a:noFill/>
          <a:ln>
            <a:noFill/>
          </a:ln>
        </p:spPr>
        <p:txBody>
          <a:bodyPr anchorCtr="0" anchor="t" bIns="0" lIns="0" spcFirstLastPara="1" rIns="0" wrap="square" tIns="3800">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8"/>
          <p:cNvSpPr txBox="1"/>
          <p:nvPr/>
        </p:nvSpPr>
        <p:spPr>
          <a:xfrm>
            <a:off x="2891300" y="1537650"/>
            <a:ext cx="4226700" cy="492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EMPLOYEE ID- ALPHANUMERIC(TEXT)</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NAME- ALPHABETICAL(TEXT)</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GENDER- ALPHABETICAL(TEXT)</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DEPARTMENT - ALPHABETICAL(TEXT)</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SALARY - NUMERICAL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START DATE - ALPHANUMERIC(TEXT)</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FTE- NUMERICAL</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EMPLOYEE TYPE- ALPHABETICAL(TEXT)</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EMPLOYEE LOCATION- ALPHABETICAL(TEXT)</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current employee rating-  NUMERICAL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title-ALPHABETICAL(TEXT)</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business unit- ALPHABETICAL(TEXT)</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performance rate-numerical</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pay zone - ALPHABETICAL(TEXT)</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employee type- ALPHABETICAL(TEXT)</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employee status- ALPHABETICAL(TEXT)</a:t>
            </a:r>
            <a:endParaRPr b="1" i="0" sz="1800" u="none" cap="none" strike="noStrike">
              <a:solidFill>
                <a:srgbClr val="000000"/>
              </a:solidFill>
              <a:latin typeface="Calibri"/>
              <a:ea typeface="Calibri"/>
              <a:cs typeface="Calibri"/>
              <a:sym typeface="Calibri"/>
            </a:endParaRPr>
          </a:p>
        </p:txBody>
      </p:sp>
      <p:sp>
        <p:nvSpPr>
          <p:cNvPr id="169" name="Google Shape;169;p8"/>
          <p:cNvSpPr txBox="1"/>
          <p:nvPr/>
        </p:nvSpPr>
        <p:spPr>
          <a:xfrm>
            <a:off x="2891299" y="1054936"/>
            <a:ext cx="12192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EMPLOYEE DATA SET - NAAN MUDHALVAN PORTAL</a:t>
            </a:r>
            <a:r>
              <a:rPr b="0" i="0" lang="en-US" sz="1800" u="none" cap="none" strike="noStrike">
                <a:solidFill>
                  <a:schemeClr val="dk1"/>
                </a:solidFill>
                <a:latin typeface="Calibri"/>
                <a:ea typeface="Calibri"/>
                <a:cs typeface="Calibri"/>
                <a:sym typeface="Calibri"/>
              </a:rPr>
              <a:t> </a:t>
            </a:r>
            <a:endParaRPr b="1" i="0" sz="1800" u="none" cap="none" strike="noStrike">
              <a:solidFill>
                <a:schemeClr val="dk1"/>
              </a:solidFill>
              <a:latin typeface="Calibri"/>
              <a:ea typeface="Calibri"/>
              <a:cs typeface="Calibri"/>
              <a:sym typeface="Calibri"/>
            </a:endParaRPr>
          </a:p>
        </p:txBody>
      </p:sp>
      <p:sp>
        <p:nvSpPr>
          <p:cNvPr id="170" name="Google Shape;170;p8"/>
          <p:cNvSpPr txBox="1"/>
          <p:nvPr/>
        </p:nvSpPr>
        <p:spPr>
          <a:xfrm>
            <a:off x="0" y="2728511"/>
            <a:ext cx="12192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8"/>
          <p:cNvSpPr txBox="1"/>
          <p:nvPr/>
        </p:nvSpPr>
        <p:spPr>
          <a:xfrm>
            <a:off x="0" y="2722390"/>
            <a:ext cx="12192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8"/>
          <p:cNvSpPr txBox="1"/>
          <p:nvPr/>
        </p:nvSpPr>
        <p:spPr>
          <a:xfrm>
            <a:off x="346847" y="240200"/>
            <a:ext cx="121920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600">
                <a:solidFill>
                  <a:schemeClr val="dk1"/>
                </a:solidFill>
                <a:latin typeface="Calibri"/>
                <a:ea typeface="Calibri"/>
                <a:cs typeface="Calibri"/>
                <a:sym typeface="Calibri"/>
              </a:rPr>
              <a:t>DATASET DESCRIPTION: </a:t>
            </a:r>
            <a:endParaRPr b="1" sz="36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9"/>
          <p:cNvSpPr txBox="1"/>
          <p:nvPr/>
        </p:nvSpPr>
        <p:spPr>
          <a:xfrm>
            <a:off x="752475" y="6488976"/>
            <a:ext cx="1402200" cy="162600"/>
          </a:xfrm>
          <a:prstGeom prst="rect">
            <a:avLst/>
          </a:prstGeom>
          <a:noFill/>
          <a:ln>
            <a:noFill/>
          </a:ln>
        </p:spPr>
        <p:txBody>
          <a:bodyPr anchorCtr="0" anchor="t" bIns="0" lIns="0" spcFirstLastPara="1" rIns="0" wrap="square" tIns="0">
            <a:spAutoFit/>
          </a:bodyPr>
          <a:lstStyle/>
          <a:p>
            <a:pPr indent="0" lvl="0" marL="0" marR="0" rtl="0" algn="l">
              <a:lnSpc>
                <a:spcPct val="11409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a:t>
            </a:r>
            <a:endParaRPr b="0" i="0" sz="1100" u="none" cap="none" strike="noStrike">
              <a:solidFill>
                <a:srgbClr val="000000"/>
              </a:solidFill>
              <a:latin typeface="Trebuchet MS"/>
              <a:ea typeface="Trebuchet MS"/>
              <a:cs typeface="Trebuchet MS"/>
              <a:sym typeface="Trebuchet MS"/>
            </a:endParaRPr>
          </a:p>
        </p:txBody>
      </p:sp>
      <p:sp>
        <p:nvSpPr>
          <p:cNvPr id="178" name="Google Shape;178;p9"/>
          <p:cNvSpPr txBox="1"/>
          <p:nvPr/>
        </p:nvSpPr>
        <p:spPr>
          <a:xfrm>
            <a:off x="2141268" y="6467749"/>
            <a:ext cx="334500" cy="1929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100"/>
              <a:buFont typeface="Arial"/>
              <a:buNone/>
            </a:pPr>
            <a:r>
              <a:rPr b="1" i="0" lang="en-US" sz="1100" u="none" cap="none" strike="noStrike">
                <a:solidFill>
                  <a:srgbClr val="2D83C3"/>
                </a:solidFill>
                <a:latin typeface="Trebuchet MS"/>
                <a:ea typeface="Trebuchet MS"/>
                <a:cs typeface="Trebuchet MS"/>
                <a:sym typeface="Trebuchet MS"/>
              </a:rPr>
              <a:t>view</a:t>
            </a:r>
            <a:endParaRPr b="0" i="0" sz="1100" u="none" cap="none" strike="noStrike">
              <a:solidFill>
                <a:srgbClr val="000000"/>
              </a:solidFill>
              <a:latin typeface="Trebuchet MS"/>
              <a:ea typeface="Trebuchet MS"/>
              <a:cs typeface="Trebuchet MS"/>
              <a:sym typeface="Trebuchet MS"/>
            </a:endParaRPr>
          </a:p>
        </p:txBody>
      </p:sp>
      <p:sp>
        <p:nvSpPr>
          <p:cNvPr id="179" name="Google Shape;179;p9"/>
          <p:cNvSpPr/>
          <p:nvPr/>
        </p:nvSpPr>
        <p:spPr>
          <a:xfrm>
            <a:off x="9353550" y="5362575"/>
            <a:ext cx="457200" cy="457200"/>
          </a:xfrm>
          <a:custGeom>
            <a:rect b="b" l="l" r="r" t="t"/>
            <a:pathLst>
              <a:path extrusionOk="0" h="457200" w="457200">
                <a:moveTo>
                  <a:pt x="457199" y="457199"/>
                </a:moveTo>
                <a:lnTo>
                  <a:pt x="0" y="457199"/>
                </a:lnTo>
                <a:lnTo>
                  <a:pt x="0" y="0"/>
                </a:lnTo>
                <a:lnTo>
                  <a:pt x="457199" y="0"/>
                </a:lnTo>
                <a:lnTo>
                  <a:pt x="457199" y="457199"/>
                </a:lnTo>
                <a:close/>
              </a:path>
            </a:pathLst>
          </a:custGeom>
          <a:solidFill>
            <a:srgbClr val="42AE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9"/>
          <p:cNvSpPr/>
          <p:nvPr/>
        </p:nvSpPr>
        <p:spPr>
          <a:xfrm>
            <a:off x="6696075" y="1695450"/>
            <a:ext cx="314325" cy="323850"/>
          </a:xfrm>
          <a:custGeom>
            <a:rect b="b" l="l" r="r" t="t"/>
            <a:pathLst>
              <a:path extrusionOk="0" h="323850" w="314325">
                <a:moveTo>
                  <a:pt x="314324" y="323849"/>
                </a:moveTo>
                <a:lnTo>
                  <a:pt x="0" y="323849"/>
                </a:lnTo>
                <a:lnTo>
                  <a:pt x="0" y="0"/>
                </a:lnTo>
                <a:lnTo>
                  <a:pt x="314324" y="0"/>
                </a:lnTo>
                <a:lnTo>
                  <a:pt x="314324" y="323849"/>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9"/>
          <p:cNvSpPr/>
          <p:nvPr/>
        </p:nvSpPr>
        <p:spPr>
          <a:xfrm>
            <a:off x="9353550" y="5895975"/>
            <a:ext cx="180975" cy="180975"/>
          </a:xfrm>
          <a:custGeom>
            <a:rect b="b" l="l" r="r" t="t"/>
            <a:pathLst>
              <a:path extrusionOk="0" h="180975" w="180975">
                <a:moveTo>
                  <a:pt x="180974" y="180974"/>
                </a:moveTo>
                <a:lnTo>
                  <a:pt x="0" y="180974"/>
                </a:lnTo>
                <a:lnTo>
                  <a:pt x="0" y="0"/>
                </a:lnTo>
                <a:lnTo>
                  <a:pt x="180974" y="0"/>
                </a:lnTo>
                <a:lnTo>
                  <a:pt x="180974" y="180974"/>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2" name="Google Shape;182;p9"/>
          <p:cNvPicPr preferRelativeResize="0"/>
          <p:nvPr/>
        </p:nvPicPr>
        <p:blipFill rotWithShape="1">
          <a:blip r:embed="rId3">
            <a:alphaModFix/>
          </a:blip>
          <a:srcRect b="0" l="0" r="0" t="0"/>
          <a:stretch/>
        </p:blipFill>
        <p:spPr>
          <a:xfrm>
            <a:off x="66675" y="3852549"/>
            <a:ext cx="2127050" cy="2948299"/>
          </a:xfrm>
          <a:prstGeom prst="rect">
            <a:avLst/>
          </a:prstGeom>
          <a:noFill/>
          <a:ln>
            <a:noFill/>
          </a:ln>
        </p:spPr>
      </p:pic>
      <p:sp>
        <p:nvSpPr>
          <p:cNvPr id="183" name="Google Shape;183;p9"/>
          <p:cNvSpPr txBox="1"/>
          <p:nvPr>
            <p:ph type="title"/>
          </p:nvPr>
        </p:nvSpPr>
        <p:spPr>
          <a:xfrm>
            <a:off x="558165" y="263588"/>
            <a:ext cx="9488100" cy="941100"/>
          </a:xfrm>
          <a:prstGeom prst="rect">
            <a:avLst/>
          </a:prstGeom>
          <a:noFill/>
          <a:ln>
            <a:noFill/>
          </a:ln>
        </p:spPr>
        <p:txBody>
          <a:bodyPr anchorCtr="0" anchor="t" bIns="0" lIns="0" spcFirstLastPara="1" rIns="0" wrap="square" tIns="379275">
            <a:spAutoFit/>
          </a:bodyPr>
          <a:lstStyle/>
          <a:p>
            <a:pPr indent="0" lvl="0" marL="193675" rtl="0" algn="l">
              <a:lnSpc>
                <a:spcPct val="100000"/>
              </a:lnSpc>
              <a:spcBef>
                <a:spcPts val="0"/>
              </a:spcBef>
              <a:spcAft>
                <a:spcPts val="0"/>
              </a:spcAft>
              <a:buSzPts val="1400"/>
              <a:buNone/>
            </a:pPr>
            <a:r>
              <a:rPr lang="en-US" sz="3600">
                <a:latin typeface="Calibri"/>
                <a:ea typeface="Calibri"/>
                <a:cs typeface="Calibri"/>
                <a:sym typeface="Calibri"/>
              </a:rPr>
              <a:t>THE "WOW" IN OUR SOLUTION</a:t>
            </a:r>
            <a:endParaRPr sz="3600">
              <a:latin typeface="Calibri"/>
              <a:ea typeface="Calibri"/>
              <a:cs typeface="Calibri"/>
              <a:sym typeface="Calibri"/>
            </a:endParaRPr>
          </a:p>
        </p:txBody>
      </p:sp>
      <p:sp>
        <p:nvSpPr>
          <p:cNvPr id="184" name="Google Shape;184;p9"/>
          <p:cNvSpPr txBox="1"/>
          <p:nvPr/>
        </p:nvSpPr>
        <p:spPr>
          <a:xfrm>
            <a:off x="11302617" y="6455049"/>
            <a:ext cx="99000" cy="1929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936B"/>
                </a:solidFill>
                <a:latin typeface="Trebuchet MS"/>
                <a:ea typeface="Trebuchet MS"/>
                <a:cs typeface="Trebuchet MS"/>
                <a:sym typeface="Trebuchet MS"/>
              </a:rPr>
              <a:t>9</a:t>
            </a:r>
            <a:endParaRPr b="0" i="0" sz="1100" u="none" cap="none" strike="noStrike">
              <a:solidFill>
                <a:srgbClr val="000000"/>
              </a:solidFill>
              <a:latin typeface="Trebuchet MS"/>
              <a:ea typeface="Trebuchet MS"/>
              <a:cs typeface="Trebuchet MS"/>
              <a:sym typeface="Trebuchet MS"/>
            </a:endParaRPr>
          </a:p>
        </p:txBody>
      </p:sp>
      <p:sp>
        <p:nvSpPr>
          <p:cNvPr id="185" name="Google Shape;185;p9"/>
          <p:cNvSpPr txBox="1"/>
          <p:nvPr/>
        </p:nvSpPr>
        <p:spPr>
          <a:xfrm>
            <a:off x="2141275" y="1695450"/>
            <a:ext cx="5904000" cy="480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Calibri"/>
                <a:ea typeface="Calibri"/>
                <a:cs typeface="Calibri"/>
                <a:sym typeface="Calibri"/>
              </a:rPr>
              <a:t>Filtering helps in data sets by removing irrelevant data, reducing noise, and improving data quality, allowing for more accurate analysis and informed decision-making. It also saves time and increases efficiency by quickly narrowing down large datasets to relevant subsets, revealing key information and trends.</a:t>
            </a:r>
            <a:endParaRPr b="1" i="0" sz="30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