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534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30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7211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6675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283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7153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8728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154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34647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8701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65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37721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96453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2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8436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9144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55385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5745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7299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9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9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1957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8257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5050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95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4451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19609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06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306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15417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32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Muthunandhini .K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1222005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Corporate Secretaryship)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1785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03836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406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9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20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206992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1066800" y="1828800"/>
            <a:ext cx="5271135" cy="32111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8774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208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2289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1573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8887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89750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19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7838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9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2024-09-28T01:55:57Z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