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CE1D-28F8-4EE6-A544-847B1D88B843}" type="datetimeFigureOut">
              <a:rPr lang="en-IN" smtClean="0"/>
              <a:t>2025-01-20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1986-31D1-4B06-8430-FEDBA7B2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60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CE1D-28F8-4EE6-A544-847B1D88B843}" type="datetimeFigureOut">
              <a:rPr lang="en-IN" smtClean="0"/>
              <a:t>2025-01-20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1986-31D1-4B06-8430-FEDBA7B2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59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CE1D-28F8-4EE6-A544-847B1D88B843}" type="datetimeFigureOut">
              <a:rPr lang="en-IN" smtClean="0"/>
              <a:t>2025-01-20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1986-31D1-4B06-8430-FEDBA7B2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058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CE1D-28F8-4EE6-A544-847B1D88B843}" type="datetimeFigureOut">
              <a:rPr lang="en-IN" smtClean="0"/>
              <a:t>2025-01-20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1986-31D1-4B06-8430-FEDBA7B2EE6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9452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CE1D-28F8-4EE6-A544-847B1D88B843}" type="datetimeFigureOut">
              <a:rPr lang="en-IN" smtClean="0"/>
              <a:t>2025-01-20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1986-31D1-4B06-8430-FEDBA7B2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37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CE1D-28F8-4EE6-A544-847B1D88B843}" type="datetimeFigureOut">
              <a:rPr lang="en-IN" smtClean="0"/>
              <a:t>2025-01-20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1986-31D1-4B06-8430-FEDBA7B2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590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CE1D-28F8-4EE6-A544-847B1D88B843}" type="datetimeFigureOut">
              <a:rPr lang="en-IN" smtClean="0"/>
              <a:t>2025-01-20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1986-31D1-4B06-8430-FEDBA7B2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625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CE1D-28F8-4EE6-A544-847B1D88B843}" type="datetimeFigureOut">
              <a:rPr lang="en-IN" smtClean="0"/>
              <a:t>2025-01-20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1986-31D1-4B06-8430-FEDBA7B2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515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CE1D-28F8-4EE6-A544-847B1D88B843}" type="datetimeFigureOut">
              <a:rPr lang="en-IN" smtClean="0"/>
              <a:t>2025-01-20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1986-31D1-4B06-8430-FEDBA7B2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0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CE1D-28F8-4EE6-A544-847B1D88B843}" type="datetimeFigureOut">
              <a:rPr lang="en-IN" smtClean="0"/>
              <a:t>2025-01-20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1986-31D1-4B06-8430-FEDBA7B2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25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CE1D-28F8-4EE6-A544-847B1D88B843}" type="datetimeFigureOut">
              <a:rPr lang="en-IN" smtClean="0"/>
              <a:t>2025-01-20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1986-31D1-4B06-8430-FEDBA7B2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39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CE1D-28F8-4EE6-A544-847B1D88B843}" type="datetimeFigureOut">
              <a:rPr lang="en-IN" smtClean="0"/>
              <a:t>2025-01-20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1986-31D1-4B06-8430-FEDBA7B2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82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CE1D-28F8-4EE6-A544-847B1D88B843}" type="datetimeFigureOut">
              <a:rPr lang="en-IN" smtClean="0"/>
              <a:t>2025-01-20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1986-31D1-4B06-8430-FEDBA7B2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34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CE1D-28F8-4EE6-A544-847B1D88B843}" type="datetimeFigureOut">
              <a:rPr lang="en-IN" smtClean="0"/>
              <a:t>2025-01-20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1986-31D1-4B06-8430-FEDBA7B2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93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CE1D-28F8-4EE6-A544-847B1D88B843}" type="datetimeFigureOut">
              <a:rPr lang="en-IN" smtClean="0"/>
              <a:t>2025-01-20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1986-31D1-4B06-8430-FEDBA7B2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84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CE1D-28F8-4EE6-A544-847B1D88B843}" type="datetimeFigureOut">
              <a:rPr lang="en-IN" smtClean="0"/>
              <a:t>2025-01-20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1986-31D1-4B06-8430-FEDBA7B2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76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CE1D-28F8-4EE6-A544-847B1D88B843}" type="datetimeFigureOut">
              <a:rPr lang="en-IN" smtClean="0"/>
              <a:t>2025-01-20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1986-31D1-4B06-8430-FEDBA7B2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88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D0CE1D-28F8-4EE6-A544-847B1D88B843}" type="datetimeFigureOut">
              <a:rPr lang="en-IN" smtClean="0"/>
              <a:t>2025-01-20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01986-31D1-4B06-8430-FEDBA7B2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084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6" y="827541"/>
            <a:ext cx="10409427" cy="58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rgbClr val="FFFF00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rgbClr val="FFFF00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rgbClr val="FFFF00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>
                <a:solidFill>
                  <a:srgbClr val="FFFF00"/>
                </a:solidFill>
              </a:rPr>
              <a:t>FUNCTIONALITIES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31335" y="1140838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rgbClr val="FFFF00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20.2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20.2.30.0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 2024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496391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28" y="2572591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87" y="1074799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2136648" y="89673"/>
            <a:ext cx="7918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2261998" y="1308576"/>
            <a:ext cx="766800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9" y="832889"/>
            <a:ext cx="10399902" cy="58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4" y="850340"/>
            <a:ext cx="10380852" cy="58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798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Lato Black</vt:lpstr>
      <vt:lpstr>Rockwell Extra Bold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MUTHU PANDI</dc:creator>
  <cp:lastModifiedBy>MUTHU PANDI</cp:lastModifiedBy>
  <cp:revision>1</cp:revision>
  <dcterms:created xsi:type="dcterms:W3CDTF">2025-01-19T20:51:12Z</dcterms:created>
  <dcterms:modified xsi:type="dcterms:W3CDTF">2025-01-19T20:57:27Z</dcterms:modified>
</cp:coreProperties>
</file>