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918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309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6459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1861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9835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1325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991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1699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696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940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8345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268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30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339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94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3683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774633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grpSp>
        <p:nvGrpSpPr>
          <p:cNvPr id="35" name="Google Shape;35;p1"/>
          <p:cNvGrpSpPr/>
          <p:nvPr/>
        </p:nvGrpSpPr>
        <p:grpSpPr>
          <a:xfrm>
            <a:off x="876299" y="990600"/>
            <a:ext cx="1743075" cy="1333500"/>
            <a:chOff x="742950" y="1104900"/>
            <a:chExt cx="1743075" cy="1333500"/>
          </a:xfrm>
        </p:grpSpPr>
        <p:sp>
          <p:nvSpPr>
            <p:cNvPr id="36" name="Google Shape;36;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7" name="Google Shape;37;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38" name="Google Shape;38;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 name="Google Shape;39;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0" name="Google Shape;40;p1"/>
          <p:cNvSpPr txBox="1">
            <a:spLocks noGrp="1"/>
          </p:cNvSpPr>
          <p:nvPr>
            <p:ph type="ctrTitle"/>
          </p:nvPr>
        </p:nvSpPr>
        <p:spPr>
          <a:xfrm>
            <a:off x="1219200" y="-27736"/>
            <a:ext cx="7767000" cy="6231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3000"/>
              <a:buFont typeface="Trebuchet MS"/>
              <a:buNone/>
            </a:pPr>
            <a:r>
              <a:rPr lang="en-US" sz="3000" b="1" i="1"/>
              <a:t>Employee</a:t>
            </a:r>
            <a:r>
              <a:rPr lang="en-US" sz="3000"/>
              <a:t> </a:t>
            </a:r>
            <a:r>
              <a:rPr lang="en-US" sz="3000" b="1" i="1"/>
              <a:t>Data</a:t>
            </a:r>
            <a:r>
              <a:rPr lang="en-US" sz="3000"/>
              <a:t> </a:t>
            </a:r>
            <a:r>
              <a:rPr lang="en-US" sz="3000" b="1" i="1"/>
              <a:t>Analysis</a:t>
            </a:r>
            <a:r>
              <a:rPr lang="en-US" sz="3000"/>
              <a:t> </a:t>
            </a:r>
            <a:r>
              <a:rPr lang="en-US" sz="3000" b="1" i="1"/>
              <a:t>Using</a:t>
            </a:r>
            <a:r>
              <a:rPr lang="en-US" sz="3000"/>
              <a:t> </a:t>
            </a:r>
            <a:r>
              <a:rPr lang="en-US" sz="3000" b="1" i="1"/>
              <a:t>Excel</a:t>
            </a:r>
            <a:endParaRPr sz="3000" b="1" i="1"/>
          </a:p>
        </p:txBody>
      </p:sp>
      <p:sp>
        <p:nvSpPr>
          <p:cNvPr id="41" name="Google Shape;41;p1"/>
          <p:cNvSpPr txBox="1">
            <a:spLocks noGrp="1"/>
          </p:cNvSpPr>
          <p:nvPr>
            <p:ph type="sldNum" idx="12"/>
          </p:nvPr>
        </p:nvSpPr>
        <p:spPr>
          <a:xfrm>
            <a:off x="8590663" y="6041362"/>
            <a:ext cx="683400" cy="365100"/>
          </a:xfrm>
          <a:prstGeom prst="rect">
            <a:avLst/>
          </a:prstGeom>
          <a:noFill/>
          <a:ln>
            <a:noFill/>
          </a:ln>
        </p:spPr>
        <p:txBody>
          <a:bodyPr spcFirstLastPara="1" wrap="square" lIns="0" tIns="6975" rIns="0" bIns="0" anchor="ctr" anchorCtr="0">
            <a:spAutoFit/>
          </a:bodyPr>
          <a:lstStyle/>
          <a:p>
            <a:pPr marL="38100" lvl="0" indent="0" algn="r" rtl="0">
              <a:lnSpc>
                <a:spcPct val="100000"/>
              </a:lnSpc>
              <a:spcBef>
                <a:spcPts val="0"/>
              </a:spcBef>
              <a:spcAft>
                <a:spcPts val="0"/>
              </a:spcAft>
              <a:buNone/>
            </a:pPr>
            <a:fld id="{00000000-1234-1234-1234-123412341234}" type="slidenum">
              <a:rPr lang="en-US"/>
              <a:t>1</a:t>
            </a:fld>
            <a:endParaRPr/>
          </a:p>
        </p:txBody>
      </p:sp>
      <p:pic>
        <p:nvPicPr>
          <p:cNvPr id="42" name="Google Shape;42;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43" name="Google Shape;43;p1"/>
          <p:cNvSpPr txBox="1"/>
          <p:nvPr/>
        </p:nvSpPr>
        <p:spPr>
          <a:xfrm>
            <a:off x="2554542" y="33141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rebuchet MS"/>
                <a:ea typeface="Trebuchet MS"/>
                <a:cs typeface="Trebuchet MS"/>
                <a:sym typeface="Trebuchet MS"/>
              </a:rPr>
              <a:t>STUDENT NAME: </a:t>
            </a:r>
            <a:r>
              <a:rPr lang="en-IN" sz="2400">
                <a:solidFill>
                  <a:schemeClr val="dk1"/>
                </a:solidFill>
                <a:latin typeface="Trebuchet MS"/>
                <a:ea typeface="Trebuchet MS"/>
                <a:cs typeface="Trebuchet MS"/>
                <a:sym typeface="Trebuchet MS"/>
              </a:rPr>
              <a:t>M.MUTHURAJ</a:t>
            </a:r>
            <a:endParaRPr sz="24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dirty="0">
                <a:solidFill>
                  <a:schemeClr val="dk1"/>
                </a:solidFill>
                <a:latin typeface="Trebuchet MS"/>
                <a:ea typeface="Trebuchet MS"/>
                <a:cs typeface="Trebuchet MS"/>
                <a:sym typeface="Trebuchet MS"/>
              </a:rPr>
              <a:t>REGISTER NO: 3122202</a:t>
            </a:r>
            <a:r>
              <a:rPr lang="en-IN" sz="2400" dirty="0">
                <a:solidFill>
                  <a:schemeClr val="dk1"/>
                </a:solidFill>
                <a:latin typeface="Trebuchet MS"/>
                <a:ea typeface="Trebuchet MS"/>
                <a:cs typeface="Trebuchet MS"/>
                <a:sym typeface="Trebuchet MS"/>
              </a:rPr>
              <a:t>98</a:t>
            </a:r>
            <a:endParaRPr sz="24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dirty="0">
                <a:solidFill>
                  <a:schemeClr val="dk1"/>
                </a:solidFill>
                <a:latin typeface="Trebuchet MS"/>
                <a:ea typeface="Trebuchet MS"/>
                <a:cs typeface="Trebuchet MS"/>
                <a:sym typeface="Trebuchet MS"/>
              </a:rPr>
              <a:t>DEPARTMENT: BCOM(COMPUTER APPLICATIONS)</a:t>
            </a:r>
            <a:endParaRPr sz="24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dirty="0">
                <a:solidFill>
                  <a:schemeClr val="dk1"/>
                </a:solidFill>
                <a:latin typeface="Trebuchet MS"/>
                <a:ea typeface="Trebuchet MS"/>
                <a:cs typeface="Trebuchet MS"/>
                <a:sym typeface="Trebuchet MS"/>
              </a:rPr>
              <a:t>COLLEGE: JEPPIAAR COLLEGE OF ARTS AND SCIENCE,PADUR.</a:t>
            </a:r>
            <a:endParaRPr sz="24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dirty="0">
                <a:solidFill>
                  <a:schemeClr val="dk1"/>
                </a:solidFill>
                <a:latin typeface="Trebuchet MS"/>
                <a:ea typeface="Trebuchet MS"/>
                <a:cs typeface="Trebuchet MS"/>
                <a:sym typeface="Trebuchet MS"/>
              </a:rPr>
              <a:t>           </a:t>
            </a:r>
            <a:endParaRPr sz="2400" dirty="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752600" y="1183303"/>
            <a:ext cx="8534400" cy="4893647"/>
          </a:xfrm>
          <a:prstGeom prst="rect">
            <a:avLst/>
          </a:prstGeom>
        </p:spPr>
        <p:txBody>
          <a:bodyPr wrap="square">
            <a:spAutoFit/>
          </a:bodyPr>
          <a:lstStyle/>
          <a:p>
            <a:r>
              <a:rPr lang="en-US" sz="2400" dirty="0"/>
              <a:t>In this project, we employ several Excel modeling techniques, including:</a:t>
            </a:r>
          </a:p>
          <a:p>
            <a:pPr lvl="1">
              <a:buFont typeface="Arial" panose="020B0604020202020204" pitchFamily="34" charset="0"/>
              <a:buChar char="•"/>
            </a:pPr>
            <a:r>
              <a:rPr lang="en-US" sz="2400" b="1" dirty="0"/>
              <a:t>Data Cleaning and Preparation:</a:t>
            </a:r>
            <a:r>
              <a:rPr lang="en-US" sz="2400" dirty="0"/>
              <a:t> Using functions and formulas to clean and prepare the dataset for analysis.</a:t>
            </a:r>
          </a:p>
          <a:p>
            <a:pPr lvl="1">
              <a:buFont typeface="Arial" panose="020B0604020202020204" pitchFamily="34" charset="0"/>
              <a:buChar char="•"/>
            </a:pPr>
            <a:r>
              <a:rPr lang="en-US" sz="2400" b="1" dirty="0"/>
              <a:t>Descriptive Statistics:</a:t>
            </a:r>
            <a:r>
              <a:rPr lang="en-US" sz="2400" dirty="0"/>
              <a:t> Calculating basic statistics (mean, median, mode, standard deviation) to summarize employee performance.</a:t>
            </a:r>
          </a:p>
          <a:p>
            <a:pPr lvl="1">
              <a:buFont typeface="Arial" panose="020B0604020202020204" pitchFamily="34" charset="0"/>
              <a:buChar char="•"/>
            </a:pPr>
            <a:r>
              <a:rPr lang="en-US" sz="2400" b="1" dirty="0"/>
              <a:t>Pivot Tables and Charts:</a:t>
            </a:r>
            <a:r>
              <a:rPr lang="en-US" sz="2400" dirty="0"/>
              <a:t> Creating pivot tables and charts to visualize performance metrics across various dimensions (e.g., department, job title).</a:t>
            </a:r>
          </a:p>
          <a:p>
            <a:pPr lvl="1">
              <a:buFont typeface="Arial" panose="020B0604020202020204" pitchFamily="34" charset="0"/>
              <a:buChar char="•"/>
            </a:pPr>
            <a:r>
              <a:rPr lang="en-US" sz="2400" b="1" dirty="0"/>
              <a:t>Regression Analysis:</a:t>
            </a:r>
            <a:r>
              <a:rPr lang="en-US" sz="2400" dirty="0"/>
              <a:t> Conducting regression analysis to identify factors that most significantly impact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1524000" y="1219834"/>
            <a:ext cx="8010525" cy="3785652"/>
          </a:xfrm>
          <a:prstGeom prst="rect">
            <a:avLst/>
          </a:prstGeom>
        </p:spPr>
        <p:txBody>
          <a:bodyPr wrap="square">
            <a:spAutoFit/>
          </a:bodyPr>
          <a:lstStyle/>
          <a:p>
            <a:r>
              <a:rPr lang="en-US" sz="2400" dirty="0"/>
              <a:t>Our analysis revealed that certain departments had consistently higher performance ratings, while others struggled with attendance issues. We identified that employees with higher engagement levels, as measured by attendance and participation in training programs, tended to have better performance ratings. The regression analysis showed that job role and department significantly influenced employee performance, suggesting targeted interventions could improve outcomes.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28800" y="1447800"/>
            <a:ext cx="8229600" cy="3416320"/>
          </a:xfrm>
          <a:prstGeom prst="rect">
            <a:avLst/>
          </a:prstGeom>
        </p:spPr>
        <p:txBody>
          <a:bodyPr wrap="square">
            <a:spAutoFit/>
          </a:bodyPr>
          <a:lstStyle/>
          <a:p>
            <a:r>
              <a:rPr lang="en-US" sz="2400" dirty="0"/>
              <a:t>This project demonstrates that a structured approach to employee performance analysis using Excel can yield valuable insights for organizations. By leveraging readily available tools and data, companies can enhance their performance management processes, leading to better-informed decisions, improved employee engagement, and optimized productivity. The findings suggest that targeted strategies based on data-driven insights can significantly impact organizational success.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1752600" y="1371601"/>
            <a:ext cx="7521402" cy="3785652"/>
          </a:xfrm>
          <a:prstGeom prst="rect">
            <a:avLst/>
          </a:prstGeom>
        </p:spPr>
        <p:txBody>
          <a:bodyPr wrap="square">
            <a:spAutoFit/>
          </a:bodyPr>
          <a:lstStyle/>
          <a:p>
            <a:r>
              <a:rPr lang="en-US" sz="2400" dirty="0"/>
              <a:t>Organizations often struggle to measure employee performance effectively due to the lack of standardized and easily interpretable data. Without proper analysis, it becomes challenging to identify top performers, understand areas needing improvement, and align employee output with business objectives. This project aims to provide a systematic approach to analyzing employee performance data using Excel, enabling more informed decision-making.</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676400" y="1507807"/>
            <a:ext cx="7597602" cy="3785652"/>
          </a:xfrm>
          <a:prstGeom prst="rect">
            <a:avLst/>
          </a:prstGeom>
        </p:spPr>
        <p:txBody>
          <a:bodyPr wrap="square">
            <a:spAutoFit/>
          </a:bodyPr>
          <a:lstStyle/>
          <a:p>
            <a:r>
              <a:rPr lang="en-US" sz="2400" dirty="0"/>
              <a:t>This project focuses on developing a comprehensive Excel-based tool to analyze employee performance. By leveraging Excel's powerful data analysis and visualization capabilities, we aim to create a user-friendly solution that helps organizations assess employee productivity, identify trends, and make data-driven decisions. The project includes data collection, data cleaning, performance metrics calculation, and visualization to offer actionable insights into employee performance.</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2133600" y="1752600"/>
            <a:ext cx="6705600" cy="2677656"/>
          </a:xfrm>
          <a:prstGeom prst="rect">
            <a:avLst/>
          </a:prstGeom>
        </p:spPr>
        <p:txBody>
          <a:bodyPr wrap="square">
            <a:spAutoFit/>
          </a:bodyPr>
          <a:lstStyle/>
          <a:p>
            <a:r>
              <a:rPr lang="en-US" sz="2400" dirty="0"/>
              <a:t>The end users of this project are HR managers, team leaders, department heads, and senior management within organizations. These stakeholders require accurate and timely data on employee performance to manage teams effectively, make strategic decisions, and drive organizational growth.</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124200" y="1318846"/>
            <a:ext cx="6096000" cy="5262979"/>
          </a:xfrm>
          <a:prstGeom prst="rect">
            <a:avLst/>
          </a:prstGeom>
        </p:spPr>
        <p:txBody>
          <a:bodyPr>
            <a:spAutoFit/>
          </a:bodyPr>
          <a:lstStyle/>
          <a:p>
            <a:r>
              <a:rPr lang="en-US" sz="2400" dirty="0"/>
              <a:t>Our solution is a comprehensive Excel-based performance analysis tool that enables organizations to track and evaluate employee performance metrics systematically. The value proposition lies in its simplicity, accessibility, and cost-effectiveness. Unlike complex and expensive HR software, this Excel tool requires minimal setup and can be customized to suit any organization's specific needs. It empowers users to make data-driven decisions, improve employee engagement, and optimize overall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2514600" y="1524000"/>
            <a:ext cx="6629400" cy="5262979"/>
          </a:xfrm>
          <a:prstGeom prst="rect">
            <a:avLst/>
          </a:prstGeom>
        </p:spPr>
        <p:txBody>
          <a:bodyPr wrap="square">
            <a:spAutoFit/>
          </a:bodyPr>
          <a:lstStyle/>
          <a:p>
            <a:r>
              <a:rPr lang="en-US" sz="2400" dirty="0"/>
              <a:t>The dataset used in this project includes employee information such as ID, department, job title, performance ratings, attendance records, and productivity measures. This data may be sourced from an organization's HR database or created as a simulated dataset for demonstration purposes. Key features of the dataset include:</a:t>
            </a:r>
          </a:p>
          <a:p>
            <a:pPr lvl="1">
              <a:buFont typeface="Arial" panose="020B0604020202020204" pitchFamily="34" charset="0"/>
              <a:buChar char="•"/>
            </a:pPr>
            <a:r>
              <a:rPr lang="en-US" sz="2400" dirty="0"/>
              <a:t>Employee demographic information (age, gender, etc.)</a:t>
            </a:r>
          </a:p>
          <a:p>
            <a:pPr lvl="1">
              <a:buFont typeface="Arial" panose="020B0604020202020204" pitchFamily="34" charset="0"/>
              <a:buChar char="•"/>
            </a:pPr>
            <a:r>
              <a:rPr lang="en-US" sz="2400" dirty="0"/>
              <a:t>Performance ratings over time</a:t>
            </a:r>
          </a:p>
          <a:p>
            <a:pPr lvl="1">
              <a:buFont typeface="Arial" panose="020B0604020202020204" pitchFamily="34" charset="0"/>
              <a:buChar char="•"/>
            </a:pPr>
            <a:r>
              <a:rPr lang="en-US" sz="2400" dirty="0"/>
              <a:t>Attendance and leave records</a:t>
            </a:r>
          </a:p>
          <a:p>
            <a:pPr lvl="1">
              <a:buFont typeface="Arial" panose="020B0604020202020204" pitchFamily="34" charset="0"/>
              <a:buChar char="•"/>
            </a:pPr>
            <a:r>
              <a:rPr lang="en-US" sz="2400" dirty="0"/>
              <a:t>Key performance indicators (KPIs) specific to job roles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1436191"/>
            <a:ext cx="6096000" cy="4154984"/>
          </a:xfrm>
          <a:prstGeom prst="rect">
            <a:avLst/>
          </a:prstGeom>
        </p:spPr>
        <p:txBody>
          <a:bodyPr>
            <a:spAutoFit/>
          </a:bodyPr>
          <a:lstStyle/>
          <a:p>
            <a:r>
              <a:rPr lang="en-US" sz="2400" dirty="0"/>
              <a:t>The "WOW" factor in our solution is its ability to integrate various data points and provide dynamic, real-time visualizations that highlight performance trends and anomalies. With built-in automated analysis and customizable dashboards, our Excel tool makes it easy for users to identify top performers, recognize patterns, and quickly address performance issues, making it a powerful alternative to more expensive software solutions.</a:t>
            </a:r>
            <a:endParaRPr lang="en-IN" sz="24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cp:lastModifiedBy>mohammed anas</cp:lastModifiedBy>
  <cp:revision>1</cp:revision>
  <dcterms:modified xsi:type="dcterms:W3CDTF">2024-09-26T14:20:46Z</dcterms:modified>
</cp:coreProperties>
</file>