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29720"/>
            <a:ext cx="11028960" cy="2743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896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 name="CustomShape 4"/>
          <p:cNvSpPr/>
          <p:nvPr/>
        </p:nvSpPr>
        <p:spPr>
          <a:xfrm>
            <a:off x="446400" y="3085920"/>
            <a:ext cx="11298240" cy="333756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600" cy="943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600" cy="9792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600" cy="9072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5000" cy="364320"/>
          </a:xfrm>
          <a:prstGeom prst="rect">
            <a:avLst/>
          </a:prstGeom>
          <a:ln>
            <a:noFill/>
          </a:ln>
        </p:spPr>
      </p:pic>
      <p:sp>
        <p:nvSpPr>
          <p:cNvPr id="89" name="PlaceHolder 4"/>
          <p:cNvSpPr>
            <a:spLocks noGrp="1"/>
          </p:cNvSpPr>
          <p:nvPr>
            <p:ph type="title"/>
          </p:nvPr>
        </p:nvSpPr>
        <p:spPr>
          <a:xfrm>
            <a:off x="576000" y="729720"/>
            <a:ext cx="11028960" cy="5914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3280" cy="977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rPr>
              <a:t>PROJECT TITLE</a:t>
            </a:r>
            <a:endParaRPr b="0" lang="en-IN" sz="3600" spc="-1" strike="noStrike">
              <a:latin typeface="Arial"/>
            </a:endParaRPr>
          </a:p>
        </p:txBody>
      </p:sp>
      <p:sp>
        <p:nvSpPr>
          <p:cNvPr id="128" name="CustomShape 2"/>
          <p:cNvSpPr/>
          <p:nvPr/>
        </p:nvSpPr>
        <p:spPr>
          <a:xfrm>
            <a:off x="-329760" y="1034280"/>
            <a:ext cx="12726000" cy="5778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CAPSTONE PROJECT</a:t>
            </a:r>
            <a:endParaRPr b="0" lang="en-IN" sz="3200" spc="-1" strike="noStrike">
              <a:latin typeface="Arial"/>
            </a:endParaRPr>
          </a:p>
        </p:txBody>
      </p:sp>
      <p:sp>
        <p:nvSpPr>
          <p:cNvPr id="129" name="CustomShape 3"/>
          <p:cNvSpPr/>
          <p:nvPr/>
        </p:nvSpPr>
        <p:spPr>
          <a:xfrm>
            <a:off x="2522880" y="4586400"/>
            <a:ext cx="797940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gn="ctr">
              <a:lnSpc>
                <a:spcPct val="100000"/>
              </a:lnSpc>
            </a:pPr>
            <a:r>
              <a:rPr b="1" lang="en-US" sz="2000" spc="-1" strike="noStrike">
                <a:solidFill>
                  <a:srgbClr val="1482ac"/>
                </a:solidFill>
                <a:latin typeface="Arial"/>
                <a:ea typeface="DejaVu Sans"/>
              </a:rPr>
              <a:t>1. MUTHURAM . M -VV COLLEGE OF ENGINEERING-COMPUTER SCIENCE AND ENGINEERING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463040" y="2766240"/>
            <a:ext cx="9298080" cy="13248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2800" spc="-1" strike="noStrike" cap="all">
                <a:solidFill>
                  <a:srgbClr val="002060"/>
                </a:solidFill>
                <a:latin typeface="Arial"/>
              </a:rPr>
              <a:t>THANK YOU</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4880" cy="132480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rPr>
              <a:t>OUTLINE</a:t>
            </a:r>
            <a:endParaRPr b="0" lang="en-IN" sz="2800" spc="-1" strike="noStrike">
              <a:latin typeface="Arial"/>
            </a:endParaRPr>
          </a:p>
        </p:txBody>
      </p:sp>
      <p:sp>
        <p:nvSpPr>
          <p:cNvPr id="131" name="CustomShape 2"/>
          <p:cNvSpPr/>
          <p:nvPr/>
        </p:nvSpPr>
        <p:spPr>
          <a:xfrm>
            <a:off x="838080" y="1618920"/>
            <a:ext cx="11018160" cy="52383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Problem Statement</a:t>
            </a:r>
            <a:endParaRPr b="0" lang="en-IN" sz="4400" spc="-1" strike="noStrike">
              <a:latin typeface="Arial"/>
            </a:endParaRPr>
          </a:p>
        </p:txBody>
      </p:sp>
      <p:sp>
        <p:nvSpPr>
          <p:cNvPr id="133" name="CustomShape 2"/>
          <p:cNvSpPr/>
          <p:nvPr/>
        </p:nvSpPr>
        <p:spPr>
          <a:xfrm>
            <a:off x="452520" y="123768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IN" sz="2400" spc="-1" strike="noStrike">
              <a:latin typeface="Arial"/>
            </a:endParaRPr>
          </a:p>
          <a:p>
            <a:pPr>
              <a:lnSpc>
                <a:spcPct val="110000"/>
              </a:lnSpc>
              <a:spcBef>
                <a:spcPts val="340"/>
              </a:spcBef>
              <a:spcAft>
                <a:spcPts val="601"/>
              </a:spcAft>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rPr>
              <a:t>Proposed Solution</a:t>
            </a:r>
            <a:endParaRPr b="0" lang="en-IN" sz="4400" spc="-1" strike="noStrike">
              <a:latin typeface="Arial"/>
            </a:endParaRPr>
          </a:p>
        </p:txBody>
      </p:sp>
      <p:sp>
        <p:nvSpPr>
          <p:cNvPr id="135" name="CustomShape 2"/>
          <p:cNvSpPr/>
          <p:nvPr/>
        </p:nvSpPr>
        <p:spPr>
          <a:xfrm>
            <a:off x="441720" y="1087200"/>
            <a:ext cx="11612880" cy="556308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endParaRPr b="0" lang="en-IN" sz="18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IN" sz="1200" spc="-1" strike="noStrike">
              <a:latin typeface="Arial"/>
            </a:endParaRPr>
          </a:p>
          <a:p>
            <a:pPr marL="305280" indent="-30456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IN" sz="1200" spc="-1" strike="noStrike">
              <a:latin typeface="Arial"/>
            </a:endParaRPr>
          </a:p>
          <a:p>
            <a:pPr lvl="1" marL="630000" indent="-30456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IN" sz="1200" spc="-1" strike="noStrike">
              <a:latin typeface="Arial"/>
            </a:endParaRPr>
          </a:p>
          <a:p>
            <a:pPr>
              <a:lnSpc>
                <a:spcPct val="110000"/>
              </a:lnSpc>
              <a:spcBef>
                <a:spcPts val="340"/>
              </a:spcBef>
              <a:spcAft>
                <a:spcPts val="601"/>
              </a:spcAft>
              <a:tabLst>
                <a:tab algn="l" pos="0"/>
              </a:tabLs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81040" y="6624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IN" sz="1800" spc="-1" strike="noStrike">
              <a:latin typeface="Arial"/>
            </a:endParaRPr>
          </a:p>
          <a:p>
            <a:pPr marL="305280" indent="-30456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marL="305280" indent="-30456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IN" sz="1400" spc="-1" strike="noStrike">
              <a:latin typeface="Arial"/>
            </a:endParaRPr>
          </a:p>
          <a:p>
            <a:pPr marL="305280" indent="-30456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IN" sz="1400" spc="-1" strike="noStrike">
              <a:latin typeface="Arial"/>
            </a:endParaRPr>
          </a:p>
          <a:p>
            <a:pPr lvl="1" marL="630000" indent="-30456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IN" sz="1400" spc="-1" strike="noStrike">
              <a:latin typeface="Arial"/>
            </a:endParaRPr>
          </a:p>
          <a:p>
            <a:pPr>
              <a:lnSpc>
                <a:spcPct val="110000"/>
              </a:lnSpc>
              <a:spcBef>
                <a:spcPts val="340"/>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81040" y="70200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3" name="CustomShape 2"/>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rmAutofit/>
          </a:bodyPr>
          <a:p>
            <a:pPr marL="305280" indent="-30456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81040" y="1302120"/>
            <a:ext cx="11028960" cy="46724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400"/>
              </a:spcBef>
              <a:spcAft>
                <a:spcPts val="601"/>
              </a:spcAft>
              <a:tabLst>
                <a:tab algn="l" pos="0"/>
              </a:tabLst>
            </a:pPr>
            <a:endParaRPr b="0" lang="en-IN" sz="1800" spc="-1" strike="noStrike">
              <a:latin typeface="Arial"/>
            </a:endParaRPr>
          </a:p>
          <a:p>
            <a:pPr marL="305280" indent="-30456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
        <p:nvSpPr>
          <p:cNvPr id="145" name="CustomShape 2"/>
          <p:cNvSpPr/>
          <p:nvPr/>
        </p:nvSpPr>
        <p:spPr>
          <a:xfrm>
            <a:off x="535680" y="844560"/>
            <a:ext cx="11028960" cy="52956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Words>779</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2024-04-05T10:16:27Z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