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344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420003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403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624901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9184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7739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409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5411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86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9060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0885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646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454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448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612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8052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t>‹#›</a:t>
            </a:fld>
            <a:endParaRPr lang="en-US"/>
          </a:p>
        </p:txBody>
      </p:sp>
      <p:pic>
        <p:nvPicPr>
          <p:cNvPr id="18" name="Picture 17" descr="Logo&#10;&#10;Description automatically generated">
            <a:extLst>
              <a:ext uri="{FF2B5EF4-FFF2-40B4-BE49-F238E27FC236}">
                <a16:creationId xmlns:a16="http://schemas.microsoft.com/office/drawing/2014/main" id="{66598F4B-AE59-49DE-A60E-C7507501AC2A}"/>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467580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323439"/>
          </a:xfrm>
          <a:prstGeom prst="rect">
            <a:avLst/>
          </a:prstGeom>
          <a:noFill/>
        </p:spPr>
        <p:txBody>
          <a:bodyPr wrap="square" lIns="91440" tIns="45720" rIns="91440" bIns="45720" rtlCol="0" anchor="t">
            <a:spAutoFit/>
          </a:bodyPr>
          <a:lstStyle/>
          <a:p>
            <a:pPr algn="r"/>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algn="r"/>
            <a:r>
              <a:rPr lang="en-US" sz="2000" b="1" dirty="0" err="1">
                <a:solidFill>
                  <a:schemeClr val="accent1">
                    <a:lumMod val="75000"/>
                  </a:schemeClr>
                </a:solidFill>
                <a:latin typeface="Arial" panose="020B0604020202020204"/>
                <a:cs typeface="Arial" panose="020B0604020202020204"/>
              </a:rPr>
              <a:t>Muthuramalakshmi</a:t>
            </a:r>
            <a:r>
              <a:rPr lang="en-US" sz="2000" b="1" dirty="0">
                <a:solidFill>
                  <a:schemeClr val="accent1">
                    <a:lumMod val="75000"/>
                  </a:schemeClr>
                </a:solidFill>
                <a:latin typeface="Arial" panose="020B0604020202020204"/>
                <a:cs typeface="Arial" panose="020B0604020202020204"/>
              </a:rPr>
              <a:t> K I </a:t>
            </a:r>
          </a:p>
          <a:p>
            <a:pPr algn="r"/>
            <a:r>
              <a:rPr lang="en-US" sz="2000" b="1" dirty="0">
                <a:solidFill>
                  <a:schemeClr val="accent1">
                    <a:lumMod val="75000"/>
                  </a:schemeClr>
                </a:solidFill>
                <a:latin typeface="Arial" panose="020B0604020202020204"/>
                <a:cs typeface="Arial" panose="020B0604020202020204"/>
              </a:rPr>
              <a:t>College of Engineering Guindy </a:t>
            </a:r>
          </a:p>
          <a:p>
            <a:pPr algn="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625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92500"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Facet</Template>
  <TotalTime>5</TotalTime>
  <Words>915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Söhne</vt:lpstr>
      <vt:lpstr>Trebuchet MS</vt:lpstr>
      <vt:lpstr>Wingdings 3</vt:lpstr>
      <vt:lpstr>Facet</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Sandhya S</cp:lastModifiedBy>
  <cp:revision>30</cp:revision>
  <dcterms:created xsi:type="dcterms:W3CDTF">2021-05-26T16:50:00Z</dcterms:created>
  <dcterms:modified xsi:type="dcterms:W3CDTF">2024-04-08T05:15:07Z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