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012dfa25_0_238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6012dfa25_0_238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012dfa25_0_21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6012dfa25_0_21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012dfa25_0_24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6012dfa25_0_24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012dfa25_0_1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g76012dfa25_0_1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76012dfa25_0_1:notes"/>
          <p:cNvSpPr txBox="1"/>
          <p:nvPr/>
        </p:nvSpPr>
        <p:spPr>
          <a:xfrm>
            <a:off x="3884518" y="8685037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012dfa25_0_7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76012dfa25_0_7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012dfa25_0_147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012dfa25_0_147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012dfa25_0_16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6012dfa25_0_16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012dfa25_0_175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6012dfa25_0_175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012dfa25_0_190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6012dfa25_0_190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012dfa25_0_198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6012dfa25_0_198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012dfa25_0_207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6012dfa25_0_207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896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7424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457200" y="2761200"/>
            <a:ext cx="822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896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7424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4674240" y="276120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550" y="152400"/>
            <a:ext cx="50420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782250" y="236655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Questions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Learnings</a:t>
            </a:r>
            <a:endParaRPr sz="2500"/>
          </a:p>
        </p:txBody>
      </p:sp>
      <p:sp>
        <p:nvSpPr>
          <p:cNvPr id="149" name="Google Shape;149;p25"/>
          <p:cNvSpPr txBox="1"/>
          <p:nvPr/>
        </p:nvSpPr>
        <p:spPr>
          <a:xfrm>
            <a:off x="317550" y="1117075"/>
            <a:ext cx="8508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to contribute to an existing git project to which I don’t have a push access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Node.js &amp; JSON schema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W3C Web of Things: Thing Description standard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Postman API </a:t>
            </a:r>
            <a:r>
              <a:rPr lang="en"/>
              <a:t>development</a:t>
            </a:r>
            <a:r>
              <a:rPr lang="en"/>
              <a:t> environment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Integration: Tools like Travis CI and Jenkins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&amp; How to write a paper? (Yet to learn a lot, would be happy to do peer review)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create images for paper?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LaTeX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Consider deployment constraint while developing a software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7550" y="2152500"/>
            <a:ext cx="8508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!!!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00" y="1476360"/>
            <a:ext cx="3819599" cy="33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18960" y="972000"/>
            <a:ext cx="8508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35825" y="467575"/>
            <a:ext cx="5808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IDP - Interdisciplinary Project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5" name="Google Shape;75;p16"/>
          <p:cNvSpPr txBox="1"/>
          <p:nvPr/>
        </p:nvSpPr>
        <p:spPr>
          <a:xfrm>
            <a:off x="284325" y="1257175"/>
            <a:ext cx="521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- WoT-CI: Web of Things System Continuous Integration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8950" y="2725850"/>
            <a:ext cx="26913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Muthuraman Chidambaram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Supervisor: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Ege Korkan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Advisor: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Sebastian Steinhorst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053" y="4854950"/>
            <a:ext cx="848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/>
              <a:t> | Muthuraman Chidambaram | IDP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7550" y="1117075"/>
            <a:ext cx="8508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IoT I</a:t>
            </a:r>
            <a:r>
              <a:rPr lang="en"/>
              <a:t>nteroperability</a:t>
            </a:r>
            <a:r>
              <a:rPr lang="en"/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WoT Interoperability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Integration (CI)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 ⇒ WoT-CI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Architecture &amp; Approach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Conclusion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History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Thanks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Agenda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IoT Interoperability</a:t>
            </a:r>
            <a:endParaRPr sz="25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525" y="779475"/>
            <a:ext cx="6509975" cy="39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</a:t>
            </a:r>
            <a:r>
              <a:rPr lang="en" sz="2500"/>
              <a:t>oT Interoperability</a:t>
            </a:r>
            <a:endParaRPr sz="25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563" y="731200"/>
            <a:ext cx="5014863" cy="383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Continuous Integration(CI):</a:t>
            </a:r>
            <a:endParaRPr sz="25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794025"/>
            <a:ext cx="5272961" cy="383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CI ⇒ WoT-CI</a:t>
            </a:r>
            <a:endParaRPr sz="25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00" y="786175"/>
            <a:ext cx="5388597" cy="383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Architecture &amp; Approach</a:t>
            </a:r>
            <a:endParaRPr sz="25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88" y="841150"/>
            <a:ext cx="4321637" cy="37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134" name="Google Shape;134;p23"/>
          <p:cNvSpPr txBox="1"/>
          <p:nvPr/>
        </p:nvSpPr>
        <p:spPr>
          <a:xfrm>
            <a:off x="317550" y="1541125"/>
            <a:ext cx="85089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presented architecture is supposed to be used for blackbox system testing for W3C WoT ecosystem.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WoT-CI - a method that uses the principles of Continuous Integration (CI) in the context of WoT, by considering the WoT devices as contributors and WoT system as a single software project.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system can reduce system integration effort while requiring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manual input from the developer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makes sure that the WoT devices are functioning as per the requirement after any change to the hardware, software or network.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