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68\Downloads\employee_data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B-664F-A27B-7E2F086F414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B-664F-A27B-7E2F086F414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AB-664F-A27B-7E2F086F414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AB-664F-A27B-7E2F086F4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104869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Muthu</a:t>
            </a:r>
            <a:r>
              <a:rPr lang="en-IN" sz="2400" dirty="0"/>
              <a:t> </a:t>
            </a:r>
            <a:r>
              <a:rPr lang="en-IN" sz="2400" dirty="0" err="1"/>
              <a:t>rathinavel</a:t>
            </a:r>
            <a:r>
              <a:rPr lang="en-IN" sz="2400" dirty="0"/>
              <a:t> k</a:t>
            </a:r>
            <a:endParaRPr lang="en-US" sz="2400" dirty="0"/>
          </a:p>
          <a:p>
            <a:r>
              <a:rPr lang="en-US" sz="2400" dirty="0"/>
              <a:t>REGISTER NO:  22131110340</a:t>
            </a:r>
            <a:r>
              <a:rPr lang="en-IN" sz="2400" dirty="0"/>
              <a:t>26</a:t>
            </a:r>
            <a:endParaRPr lang="en-US" sz="2400" dirty="0"/>
          </a:p>
          <a:p>
            <a:r>
              <a:rPr lang="en-US" sz="2400" dirty="0"/>
              <a:t>DEPARTMENT:  </a:t>
            </a:r>
            <a:r>
              <a:rPr lang="en-US" sz="2400" dirty="0" err="1"/>
              <a:t>B.Com</a:t>
            </a:r>
            <a:r>
              <a:rPr lang="en-US" sz="2400" dirty="0"/>
              <a:t> Accounting and finance</a:t>
            </a:r>
          </a:p>
          <a:p>
            <a:r>
              <a:rPr lang="en-US" sz="2400" dirty="0"/>
              <a:t>COLLEGE: Government arts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performance category, with 398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(220 employees) and VERY HIGH (137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778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398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220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137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167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143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vigneshbcscsvicky@gmail.com</cp:lastModifiedBy>
  <cp:revision>1</cp:revision>
  <dcterms:created xsi:type="dcterms:W3CDTF">2024-03-29T04:07:22Z</dcterms:created>
  <dcterms:modified xsi:type="dcterms:W3CDTF">2024-09-24T11:12:29Z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05a18266c89848cfa467d1652963d5b1</vt:lpwstr>
  </property>
</Properties>
</file>