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City bus management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dirty="0"/>
              <a:t>Completed end to end case study of City bus  Management Application along with JWT authentication, Swagger and postman testing using ASP.NET Core Web API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dirty="0"/>
              <a:t>Trained on Dot Net, SQL Server, Ado.net, Core </a:t>
            </a:r>
            <a:r>
              <a:rPr lang="en-IN" dirty="0" err="1"/>
              <a:t>Mvc</a:t>
            </a:r>
            <a:r>
              <a:rPr lang="en-IN" dirty="0"/>
              <a:t>, Core Web API, Entity Framework.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dirty="0"/>
              <a:t>Microsoft Azure Fundamentals Certificate : Completed Azure certification </a:t>
            </a:r>
            <a:r>
              <a:rPr lang="en-IN"/>
              <a:t>with 91.4%.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Chennai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muthurisha.muthurisha@capgemini.com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9566875122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A self-driven learner eager to work in a team of</a:t>
            </a:r>
          </a:p>
          <a:p>
            <a:r>
              <a:rPr lang="en-IN" altLang="en-US" sz="1100" dirty="0"/>
              <a:t>     dedicated people and serve a key role in the</a:t>
            </a:r>
          </a:p>
          <a:p>
            <a:r>
              <a:rPr lang="en-IN" altLang="en-US" sz="1100" dirty="0"/>
              <a:t>    enhancement and development of the project.</a:t>
            </a:r>
            <a:r>
              <a:rPr lang="en-US" alt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Proficient in C# and OOPs 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100" dirty="0"/>
              <a:t>Hands on experience in developing web pages</a:t>
            </a:r>
          </a:p>
          <a:p>
            <a:r>
              <a:rPr lang="en-IN" altLang="en-US" sz="1100" dirty="0"/>
              <a:t>    using HTML5,Asp.net, Object Oriented</a:t>
            </a:r>
          </a:p>
          <a:p>
            <a:r>
              <a:rPr lang="en-IN" altLang="en-US" sz="1100" dirty="0"/>
              <a:t>    Programming.</a:t>
            </a:r>
            <a:endParaRPr lang="en-US" altLang="en-US" sz="1100" dirty="0"/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Science in Computer Science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2016-2019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Applications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2019-2021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IN" sz="1000" dirty="0"/>
              <a:t>Dot Net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C#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nl-NL" sz="1000" dirty="0"/>
              <a:t>ADO. Net </a:t>
            </a:r>
          </a:p>
          <a:p>
            <a:pPr eaLnBrk="1" hangingPunct="1">
              <a:lnSpc>
                <a:spcPct val="114000"/>
              </a:lnSpc>
            </a:pPr>
            <a:r>
              <a:rPr lang="nl-NL" sz="1000" dirty="0"/>
              <a:t>ASP. Net Core MVC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endParaRPr lang="en-IN" sz="1000" dirty="0"/>
          </a:p>
          <a:p>
            <a:pPr eaLnBrk="1" hangingPunct="1">
              <a:lnSpc>
                <a:spcPct val="114000"/>
              </a:lnSpc>
            </a:pPr>
            <a:r>
              <a:rPr lang="en-US" sz="1000" b="1" dirty="0" err="1">
                <a:solidFill>
                  <a:srgbClr val="0070AD"/>
                </a:solidFill>
              </a:rPr>
              <a:t>AddOns</a:t>
            </a:r>
            <a:r>
              <a:rPr lang="en-IN" sz="1000" dirty="0"/>
              <a:t>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 err="1"/>
              <a:t>Github</a:t>
            </a:r>
            <a:r>
              <a:rPr lang="en-IN" sz="1000" dirty="0"/>
              <a:t>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ortrait of a person&#10;&#10;Description automatically generated with medium confidence">
            <a:extLst>
              <a:ext uri="{FF2B5EF4-FFF2-40B4-BE49-F238E27FC236}">
                <a16:creationId xmlns:a16="http://schemas.microsoft.com/office/drawing/2014/main" id="{06F72A6A-9346-43AE-9938-EC9D4DFFD85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5" b="9095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6C7C0D-E245-4B53-B12B-59600EEABAA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Muthu </a:t>
            </a:r>
            <a:r>
              <a:rPr lang="en-IN" dirty="0" err="1"/>
              <a:t>risha</a:t>
            </a: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42063</TotalTime>
  <Words>227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Risha S</cp:lastModifiedBy>
  <cp:revision>158</cp:revision>
  <dcterms:created xsi:type="dcterms:W3CDTF">2017-12-08T05:27:40Z</dcterms:created>
  <dcterms:modified xsi:type="dcterms:W3CDTF">2022-05-09T16:21:01Z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