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U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U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L</a:t>
            </a:r>
            <a:r>
              <a:rPr sz="2400" lang="en-US"/>
              <a:t>V</a:t>
            </a:r>
            <a:r>
              <a:rPr sz="2400" lang="en-US"/>
              <a:t>A</a:t>
            </a:r>
            <a:r>
              <a:rPr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(asunm133312203038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LICATION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AL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2024-09-12T04:24:54Z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bbeba2e59e5040849c2ace8bd2a10c94</vt:lpwstr>
  </property>
</Properties>
</file>