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ftr"/>
          </p:nvPr>
        </p:nvSpPr>
        <p:spPr>
          <a:xfrm>
            <a:off x="581040" y="6423840"/>
            <a:ext cx="6916320" cy="364320"/>
          </a:xfrm>
          <a:prstGeom prst="rect">
            <a:avLst/>
          </a:prstGeom>
        </p:spPr>
        <p:txBody>
          <a:bodyPr lIns="90000" rIns="90000" tIns="45000" bIns="45000">
            <a:noAutofit/>
          </a:bodyPr>
          <a:p>
            <a:pPr algn="ctr">
              <a:lnSpc>
                <a:spcPct val="100000"/>
              </a:lnSpc>
              <a:tabLst>
                <a:tab algn="l" pos="0"/>
              </a:tabLst>
            </a:pPr>
            <a:r>
              <a:rPr b="0" lang="en-IN" sz="1400" spc="-1" strike="noStrike">
                <a:solidFill>
                  <a:srgbClr val="000000"/>
                </a:solidFill>
                <a:latin typeface="Times New Roman"/>
              </a:rPr>
              <a:t>Footer</a:t>
            </a:r>
            <a:endParaRPr b="0" lang="en-IN" sz="1400" spc="-1" strike="noStrike">
              <a:latin typeface="Times New Roman"/>
            </a:endParaRPr>
          </a:p>
        </p:txBody>
      </p:sp>
      <p:sp>
        <p:nvSpPr>
          <p:cNvPr id="7" name="PlaceHolder 7"/>
          <p:cNvSpPr>
            <a:spLocks noGrp="1"/>
          </p:cNvSpPr>
          <p:nvPr>
            <p:ph type="sldNum"/>
          </p:nvPr>
        </p:nvSpPr>
        <p:spPr>
          <a:xfrm>
            <a:off x="10558440" y="6423840"/>
            <a:ext cx="1051920" cy="364320"/>
          </a:xfrm>
          <a:prstGeom prst="rect">
            <a:avLst/>
          </a:prstGeom>
        </p:spPr>
        <p:txBody>
          <a:bodyPr lIns="90000" rIns="90000" tIns="45000" bIns="45000" anchor="ctr">
            <a:noAutofit/>
          </a:bodyPr>
          <a:p>
            <a:pPr algn="r">
              <a:lnSpc>
                <a:spcPct val="100000"/>
              </a:lnSpc>
              <a:tabLst>
                <a:tab algn="l" pos="0"/>
              </a:tabLst>
            </a:pPr>
            <a:fld id="{651BE90C-AB2D-4968-A901-FE1B60509327}"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8" name="PlaceHolder 8"/>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50" name="PlaceHolder 4"/>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51"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93"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4" name="PlaceHolder 5"/>
          <p:cNvSpPr>
            <a:spLocks noGrp="1"/>
          </p:cNvSpPr>
          <p:nvPr>
            <p:ph type="ftr"/>
          </p:nvPr>
        </p:nvSpPr>
        <p:spPr>
          <a:xfrm>
            <a:off x="581040" y="6423840"/>
            <a:ext cx="6916320" cy="364320"/>
          </a:xfrm>
          <a:prstGeom prst="rect">
            <a:avLst/>
          </a:prstGeom>
        </p:spPr>
        <p:txBody>
          <a:bodyPr lIns="90000" rIns="90000" tIns="45000" bIns="45000">
            <a:noAutofit/>
          </a:bodyPr>
          <a:p>
            <a:pPr algn="ctr">
              <a:lnSpc>
                <a:spcPct val="100000"/>
              </a:lnSpc>
              <a:tabLst>
                <a:tab algn="l" pos="0"/>
              </a:tabLst>
            </a:pPr>
            <a:r>
              <a:rPr b="0" lang="en-IN" sz="1400" spc="-1" strike="noStrike">
                <a:solidFill>
                  <a:srgbClr val="000000"/>
                </a:solidFill>
                <a:latin typeface="Times New Roman"/>
              </a:rPr>
              <a:t>Footer</a:t>
            </a:r>
            <a:endParaRPr b="0" lang="en-IN" sz="1400" spc="-1" strike="noStrike">
              <a:latin typeface="Times New Roman"/>
            </a:endParaRPr>
          </a:p>
        </p:txBody>
      </p:sp>
      <p:sp>
        <p:nvSpPr>
          <p:cNvPr id="95" name="PlaceHolder 6"/>
          <p:cNvSpPr>
            <a:spLocks noGrp="1"/>
          </p:cNvSpPr>
          <p:nvPr>
            <p:ph type="sldNum"/>
          </p:nvPr>
        </p:nvSpPr>
        <p:spPr>
          <a:xfrm>
            <a:off x="10558440" y="6423840"/>
            <a:ext cx="1051920" cy="364320"/>
          </a:xfrm>
          <a:prstGeom prst="rect">
            <a:avLst/>
          </a:prstGeom>
        </p:spPr>
        <p:txBody>
          <a:bodyPr lIns="90000" rIns="90000" tIns="45000" bIns="45000" anchor="ctr">
            <a:noAutofit/>
          </a:bodyPr>
          <a:p>
            <a:pPr algn="r">
              <a:lnSpc>
                <a:spcPct val="100000"/>
              </a:lnSpc>
              <a:tabLst>
                <a:tab algn="l" pos="0"/>
              </a:tabLst>
            </a:pPr>
            <a:fld id="{A6B0825C-4E17-4EB3-B6AE-A02714F020F8}"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6" name="PlaceHolder 7"/>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280" cy="977040"/>
          </a:xfrm>
          <a:prstGeom prst="rect">
            <a:avLst/>
          </a:prstGeom>
          <a:noFill/>
          <a:ln>
            <a:noFill/>
          </a:ln>
        </p:spPr>
        <p:txBody>
          <a:bodyPr lIns="0" rIns="0" tIns="0" bIns="0" anchor="b">
            <a:noAutofit/>
          </a:bodyPr>
          <a:p>
            <a:pPr algn="ctr">
              <a:lnSpc>
                <a:spcPct val="100000"/>
              </a:lnSpc>
              <a:tabLst>
                <a:tab algn="l" pos="0"/>
              </a:tabLst>
            </a:pPr>
            <a:r>
              <a:rPr b="1" lang="en-US" sz="3600" spc="-1" strike="noStrike" cap="all">
                <a:solidFill>
                  <a:srgbClr val="1cade4"/>
                </a:solidFill>
                <a:latin typeface="Arial"/>
              </a:rPr>
              <a:t>Steganography</a:t>
            </a:r>
            <a:endParaRPr b="0" lang="en-IN" sz="3600" spc="-1" strike="noStrike">
              <a:latin typeface="Arial"/>
            </a:endParaRPr>
          </a:p>
        </p:txBody>
      </p:sp>
      <p:sp>
        <p:nvSpPr>
          <p:cNvPr id="135"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36"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MUTHU SELVAN E | V 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54" name="TextShape 2"/>
          <p:cNvSpPr txBox="1"/>
          <p:nvPr/>
        </p:nvSpPr>
        <p:spPr>
          <a:xfrm>
            <a:off x="581040" y="1302120"/>
            <a:ext cx="11028960" cy="4672440"/>
          </a:xfrm>
          <a:prstGeom prst="rect">
            <a:avLst/>
          </a:prstGeom>
          <a:noFill/>
          <a:ln>
            <a:noFill/>
          </a:ln>
        </p:spPr>
        <p:txBody>
          <a:bodyPr lIns="90000" rIns="90000" tIns="45000" bIns="45000"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080" cy="1324800"/>
          </a:xfrm>
          <a:prstGeom prst="rect">
            <a:avLst/>
          </a:prstGeom>
          <a:noFill/>
          <a:ln>
            <a:noFill/>
          </a:ln>
        </p:spPr>
        <p:txBody>
          <a:bodyPr lIns="0" rIns="0" tIns="0" bIns="0" anchor="b">
            <a:noAutofit/>
          </a:bodyPr>
          <a:p>
            <a:pPr algn="ctr">
              <a:lnSpc>
                <a:spcPct val="100000"/>
              </a:lnSpc>
              <a:tabLst>
                <a:tab algn="l" pos="0"/>
              </a:tabLst>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4880" cy="1324800"/>
          </a:xfrm>
          <a:prstGeom prst="rect">
            <a:avLst/>
          </a:prstGeom>
          <a:noFill/>
          <a:ln>
            <a:noFill/>
          </a:ln>
        </p:spPr>
        <p:txBody>
          <a:bodyPr lIns="90000" rIns="90000" tIns="45000" bIns="45000" anchor="b">
            <a:noAutofit/>
          </a:bodyPr>
          <a:p>
            <a:pPr>
              <a:lnSpc>
                <a:spcPct val="100000"/>
              </a:lnSpc>
              <a:tabLst>
                <a:tab algn="l" pos="0"/>
              </a:tabLst>
            </a:pPr>
            <a:r>
              <a:rPr b="1" lang="en-US" sz="2800" spc="-1" strike="noStrike" cap="all">
                <a:solidFill>
                  <a:srgbClr val="002060"/>
                </a:solidFill>
                <a:latin typeface="Arial"/>
              </a:rPr>
              <a:t>OUTLINE</a:t>
            </a:r>
            <a:endParaRPr b="0" lang="en-IN" sz="2800" spc="-1" strike="noStrike">
              <a:latin typeface="Arial"/>
            </a:endParaRPr>
          </a:p>
        </p:txBody>
      </p:sp>
      <p:sp>
        <p:nvSpPr>
          <p:cNvPr id="138" name="TextShape 2"/>
          <p:cNvSpPr txBox="1"/>
          <p:nvPr/>
        </p:nvSpPr>
        <p:spPr>
          <a:xfrm>
            <a:off x="838080" y="1618920"/>
            <a:ext cx="11018160" cy="5238360"/>
          </a:xfrm>
          <a:prstGeom prst="rect">
            <a:avLst/>
          </a:prstGeom>
          <a:noFill/>
          <a:ln>
            <a:noFill/>
          </a:ln>
        </p:spPr>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rPr>
              <a:t>Problem Statement</a:t>
            </a:r>
            <a:endParaRPr b="0" lang="en-IN" sz="4400" spc="-1" strike="noStrike">
              <a:latin typeface="Arial"/>
            </a:endParaRPr>
          </a:p>
        </p:txBody>
      </p:sp>
      <p:sp>
        <p:nvSpPr>
          <p:cNvPr id="140" name="TextShape 2"/>
          <p:cNvSpPr txBox="1"/>
          <p:nvPr/>
        </p:nvSpPr>
        <p:spPr>
          <a:xfrm>
            <a:off x="452520" y="1237680"/>
            <a:ext cx="11028960" cy="4672440"/>
          </a:xfrm>
          <a:prstGeom prst="rect">
            <a:avLst/>
          </a:prstGeom>
          <a:noFill/>
          <a:ln>
            <a:noFill/>
          </a:ln>
        </p:spPr>
        <p:txBody>
          <a:bodyPr lIns="90000" rIns="90000" tIns="45000" bIns="45000"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rPr>
              <a:t>Proposed Solution</a:t>
            </a:r>
            <a:endParaRPr b="0" lang="en-IN" sz="4400" spc="-1" strike="noStrike">
              <a:latin typeface="Arial"/>
            </a:endParaRPr>
          </a:p>
        </p:txBody>
      </p:sp>
      <p:sp>
        <p:nvSpPr>
          <p:cNvPr id="142" name="TextShape 2"/>
          <p:cNvSpPr txBox="1"/>
          <p:nvPr/>
        </p:nvSpPr>
        <p:spPr>
          <a:xfrm>
            <a:off x="441720" y="1087200"/>
            <a:ext cx="11612880" cy="5563080"/>
          </a:xfrm>
          <a:prstGeom prst="rect">
            <a:avLst/>
          </a:prstGeom>
          <a:noFill/>
          <a:ln>
            <a:noFill/>
          </a:ln>
        </p:spPr>
        <p:txBody>
          <a:bodyPr lIns="90000" rIns="90000" tIns="45000" bIns="45000" anchor="ctr">
            <a:noAutofit/>
          </a:bodyPr>
          <a:p>
            <a:pPr>
              <a:lnSpc>
                <a:spcPct val="110000"/>
              </a:lnSpc>
              <a:spcBef>
                <a:spcPts val="241"/>
              </a:spcBef>
              <a:spcAft>
                <a:spcPts val="601"/>
              </a:spcAft>
              <a:tabLst>
                <a:tab algn="l" pos="0"/>
              </a:tabLst>
            </a:pPr>
            <a:endParaRPr b="0" lang="en-IN" sz="3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
              <a:rPr b="0" lang="en-IN" sz="1200" spc="-1" strike="noStrike">
                <a:solidFill>
                  <a:srgbClr val="2e3238"/>
                </a:solidFill>
                <a:latin typeface="Franklin Gothic Book"/>
                <a:ea typeface="Franklin Gothic Book"/>
              </a:rPr>
              <a:t> </a:t>
            </a:r>
            <a:endParaRPr b="0" lang="en-IN" sz="1200" spc="-1" strike="noStrike">
              <a:latin typeface="Arial"/>
            </a:endParaRPr>
          </a:p>
          <a:p>
            <a:pPr lvl="1" marL="630000" indent="-30492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1200" spc="-1" strike="noStrike">
              <a:latin typeface="Arial"/>
            </a:endParaRPr>
          </a:p>
          <a:p>
            <a:pPr lvl="1" marL="630000" indent="-30492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IN" sz="1200" spc="-1" strike="noStrike">
              <a:latin typeface="Arial"/>
            </a:endParaRPr>
          </a:p>
          <a:p>
            <a:pPr>
              <a:lnSpc>
                <a:spcPct val="110000"/>
              </a:lnSpc>
              <a:spcBef>
                <a:spcPts val="241"/>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44" name="TextShape 2"/>
          <p:cNvSpPr txBox="1"/>
          <p:nvPr/>
        </p:nvSpPr>
        <p:spPr>
          <a:xfrm>
            <a:off x="581040" y="1302120"/>
            <a:ext cx="11028960" cy="4672440"/>
          </a:xfrm>
          <a:prstGeom prst="rect">
            <a:avLst/>
          </a:prstGeom>
          <a:noFill/>
          <a:ln>
            <a:noFill/>
          </a:ln>
        </p:spPr>
        <p:txBody>
          <a:bodyPr lIns="90000" rIns="90000" tIns="45000" bIns="45000" anchor="ctr">
            <a:normAutofit fontScale="72000"/>
          </a:bodyPr>
          <a:p>
            <a:pPr>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IN" sz="1800" spc="-1" strike="noStrike">
              <a:latin typeface="Arial"/>
            </a:endParaRPr>
          </a:p>
          <a:p>
            <a:pPr>
              <a:lnSpc>
                <a:spcPct val="110000"/>
              </a:lnSpc>
              <a:spcBef>
                <a:spcPts val="360"/>
              </a:spcBef>
              <a:spcAft>
                <a:spcPts val="601"/>
              </a:spcAft>
              <a:tabLst>
                <a:tab algn="l" pos="0"/>
              </a:tabLst>
            </a:pPr>
            <a:endParaRPr b="0" lang="en-IN" sz="1800" spc="-1" strike="noStrike">
              <a:latin typeface="Arial"/>
            </a:endParaRPr>
          </a:p>
          <a:p>
            <a:pPr marL="290160">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IN" sz="1800" spc="-1" strike="noStrike">
              <a:latin typeface="Arial"/>
            </a:endParaRPr>
          </a:p>
          <a:p>
            <a:pPr marL="290160">
              <a:lnSpc>
                <a:spcPct val="110000"/>
              </a:lnSpc>
              <a:spcBef>
                <a:spcPts val="340"/>
              </a:spcBef>
              <a:spcAft>
                <a:spcPts val="601"/>
              </a:spcAft>
              <a:tabLst>
                <a:tab algn="l" pos="0"/>
              </a:tabLst>
            </a:pPr>
            <a:br/>
            <a:endParaRPr b="0" lang="en-IN" sz="1800" spc="-1" strike="noStrike">
              <a:latin typeface="Arial"/>
            </a:endParaRPr>
          </a:p>
          <a:p>
            <a:pPr marL="290160">
              <a:lnSpc>
                <a:spcPct val="110000"/>
              </a:lnSpc>
              <a:spcBef>
                <a:spcPts val="360"/>
              </a:spcBef>
              <a:spcAft>
                <a:spcPts val="601"/>
              </a:spcAft>
              <a:tabLst>
                <a:tab algn="l" pos="0"/>
              </a:tabLst>
            </a:pPr>
            <a:br/>
            <a:endParaRPr b="0" lang="en-IN" sz="1800" spc="-1" strike="noStrike">
              <a:latin typeface="Arial"/>
            </a:endParaRPr>
          </a:p>
          <a:p>
            <a:pPr marL="290160" indent="-2898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290160" indent="-2898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46" name="TextShape 2"/>
          <p:cNvSpPr txBox="1"/>
          <p:nvPr/>
        </p:nvSpPr>
        <p:spPr>
          <a:xfrm>
            <a:off x="519480" y="1683000"/>
            <a:ext cx="11028960" cy="4672440"/>
          </a:xfrm>
          <a:prstGeom prst="rect">
            <a:avLst/>
          </a:prstGeom>
          <a:noFill/>
          <a:ln>
            <a:noFill/>
          </a:ln>
        </p:spPr>
        <p:txBody>
          <a:bodyPr lIns="90000" rIns="90000" tIns="45000" bIns="45000" anchor="ctr">
            <a:normAutofit fontScale="60000"/>
          </a:bodyPr>
          <a:p>
            <a:pPr marL="311040" indent="-3106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IN" sz="1400" spc="-1" strike="noStrike">
              <a:latin typeface="Arial"/>
            </a:endParaRPr>
          </a:p>
          <a:p>
            <a:pPr lvl="1" marL="641880" indent="-31068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IN" sz="1400" spc="-1" strike="noStrike">
              <a:latin typeface="Arial"/>
            </a:endParaRPr>
          </a:p>
          <a:p>
            <a:pPr lvl="1" marL="641880" indent="-31068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IN" sz="1400" spc="-1" strike="noStrike">
              <a:latin typeface="Arial"/>
            </a:endParaRPr>
          </a:p>
          <a:p>
            <a:pPr lvl="1" marL="641880" indent="-31068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IN" sz="1400" spc="-1" strike="noStrike">
              <a:latin typeface="Arial"/>
            </a:endParaRPr>
          </a:p>
          <a:p>
            <a:pPr>
              <a:lnSpc>
                <a:spcPct val="100000"/>
              </a:lnSpc>
              <a:spcBef>
                <a:spcPts val="281"/>
              </a:spcBef>
              <a:spcAft>
                <a:spcPts val="601"/>
              </a:spcAft>
              <a:tabLst>
                <a:tab algn="l" pos="0"/>
              </a:tabLst>
            </a:pPr>
            <a:endParaRPr b="0" lang="en-IN" sz="1400" spc="-1" strike="noStrike">
              <a:latin typeface="Arial"/>
            </a:endParaRPr>
          </a:p>
          <a:p>
            <a:pPr marL="330120">
              <a:lnSpc>
                <a:spcPct val="100000"/>
              </a:lnSpc>
              <a:spcBef>
                <a:spcPts val="281"/>
              </a:spcBef>
              <a:spcAft>
                <a:spcPts val="601"/>
              </a:spcAft>
              <a:tabLst>
                <a:tab algn="l" pos="0"/>
              </a:tabLst>
            </a:pPr>
            <a:r>
              <a:rPr b="1" lang="en-US" sz="1400" spc="-1" strike="noStrike">
                <a:solidFill>
                  <a:srgbClr val="2e3238"/>
                </a:solidFill>
                <a:latin typeface="Franklin Gothic Book"/>
                <a:ea typeface="Franklin Gothic Book"/>
              </a:rPr>
              <a:t>Decryption Phase:</a:t>
            </a:r>
            <a:endParaRPr b="0" lang="en-IN" sz="1400" spc="-1" strike="noStrike">
              <a:latin typeface="Arial"/>
            </a:endParaRPr>
          </a:p>
          <a:p>
            <a:pPr marL="330120">
              <a:lnSpc>
                <a:spcPct val="110000"/>
              </a:lnSpc>
              <a:spcBef>
                <a:spcPts val="241"/>
              </a:spcBef>
              <a:spcAft>
                <a:spcPts val="601"/>
              </a:spcAft>
              <a:tabLst>
                <a:tab algn="l" pos="0"/>
              </a:tabLst>
            </a:pPr>
            <a:endParaRPr b="0" lang="en-IN" sz="1400" spc="-1" strike="noStrike">
              <a:latin typeface="Arial"/>
            </a:endParaRPr>
          </a:p>
          <a:p>
            <a:pPr lvl="1" marL="933120" indent="-2905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IN" sz="1400" spc="-1" strike="noStrike">
              <a:latin typeface="Arial"/>
            </a:endParaRPr>
          </a:p>
          <a:p>
            <a:pPr lvl="1" marL="933120" indent="-2905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IN" sz="1400" spc="-1" strike="noStrike">
              <a:latin typeface="Arial"/>
            </a:endParaRPr>
          </a:p>
          <a:p>
            <a:pPr lvl="1" marL="933120" indent="-2905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IN" sz="1400" spc="-1" strike="noStrike">
              <a:latin typeface="Arial"/>
            </a:endParaRPr>
          </a:p>
          <a:p>
            <a:pPr marL="330120">
              <a:lnSpc>
                <a:spcPct val="100000"/>
              </a:lnSpc>
              <a:spcBef>
                <a:spcPts val="281"/>
              </a:spcBef>
              <a:spcAft>
                <a:spcPts val="601"/>
              </a:spcAft>
              <a:tabLst>
                <a:tab algn="l" pos="0"/>
              </a:tabLst>
            </a:pPr>
            <a:br/>
            <a:br/>
            <a:endParaRPr b="0" lang="en-IN" sz="1400" spc="-1" strike="noStrike">
              <a:latin typeface="Arial"/>
            </a:endParaRPr>
          </a:p>
          <a:p>
            <a:pPr marL="311040" indent="-31068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IN" sz="1400" spc="-1" strike="noStrike">
              <a:latin typeface="Arial"/>
            </a:endParaRPr>
          </a:p>
          <a:p>
            <a:pPr lvl="1" marL="641880" indent="-31068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IN" sz="900" spc="-1" strike="noStrike">
              <a:latin typeface="Arial"/>
            </a:endParaRPr>
          </a:p>
          <a:p>
            <a:pPr lvl="1" marL="641880" indent="-31068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IN" sz="1300" spc="-1" strike="noStrike">
              <a:latin typeface="Arial"/>
            </a:endParaRPr>
          </a:p>
          <a:p>
            <a:pPr lvl="1" marL="641880" indent="-31068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IN" sz="1300" spc="-1" strike="noStrike">
              <a:latin typeface="Arial"/>
            </a:endParaRPr>
          </a:p>
          <a:p>
            <a:pPr marL="330120">
              <a:lnSpc>
                <a:spcPct val="110000"/>
              </a:lnSpc>
              <a:spcBef>
                <a:spcPts val="281"/>
              </a:spcBef>
              <a:spcAft>
                <a:spcPts val="601"/>
              </a:spcAft>
              <a:tabLst>
                <a:tab algn="l" pos="0"/>
              </a:tabLst>
            </a:pPr>
            <a:br/>
            <a:br/>
            <a:endParaRPr b="0" lang="en-IN" sz="1300" spc="-1" strike="noStrike">
              <a:latin typeface="Arial"/>
            </a:endParaRPr>
          </a:p>
          <a:p>
            <a:pPr marL="330120">
              <a:lnSpc>
                <a:spcPct val="110000"/>
              </a:lnSpc>
              <a:spcBef>
                <a:spcPts val="340"/>
              </a:spcBef>
              <a:spcAft>
                <a:spcPts val="601"/>
              </a:spcAft>
              <a:tabLst>
                <a:tab algn="l" pos="0"/>
              </a:tabLst>
            </a:pPr>
            <a:endParaRPr b="0" lang="en-IN" sz="1300" spc="-1" strike="noStrike">
              <a:latin typeface="Arial"/>
            </a:endParaRPr>
          </a:p>
          <a:p>
            <a:pPr marL="330120">
              <a:lnSpc>
                <a:spcPct val="110000"/>
              </a:lnSpc>
              <a:spcBef>
                <a:spcPts val="340"/>
              </a:spcBef>
              <a:spcAft>
                <a:spcPts val="601"/>
              </a:spcAft>
              <a:tabLst>
                <a:tab algn="l" pos="0"/>
              </a:tabLst>
            </a:pP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8" name="" descr=""/>
          <p:cNvPicPr/>
          <p:nvPr/>
        </p:nvPicPr>
        <p:blipFill>
          <a:blip r:embed="rId1"/>
          <a:stretch/>
        </p:blipFill>
        <p:spPr>
          <a:xfrm>
            <a:off x="2160000" y="2160000"/>
            <a:ext cx="7637040" cy="2713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50" name="TextShape 2"/>
          <p:cNvSpPr txBox="1"/>
          <p:nvPr/>
        </p:nvSpPr>
        <p:spPr>
          <a:xfrm>
            <a:off x="531000" y="1189440"/>
            <a:ext cx="11028960" cy="4672440"/>
          </a:xfrm>
          <a:prstGeom prst="rect">
            <a:avLst/>
          </a:prstGeom>
          <a:noFill/>
          <a:ln>
            <a:noFill/>
          </a:ln>
        </p:spPr>
        <p:txBody>
          <a:bodyPr lIns="90000" rIns="90000" tIns="45000" bIns="45000"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IN" sz="2000" spc="-1" strike="noStrike">
              <a:latin typeface="Arial"/>
            </a:endParaRPr>
          </a:p>
          <a:p>
            <a:pPr>
              <a:lnSpc>
                <a:spcPct val="110000"/>
              </a:lnSpc>
              <a:spcBef>
                <a:spcPts val="400"/>
              </a:spcBef>
              <a:spcAft>
                <a:spcPts val="601"/>
              </a:spcAft>
              <a:tabLst>
                <a:tab algn="l" pos="0"/>
              </a:tabLst>
            </a:pPr>
            <a:br/>
            <a:endParaRPr b="0" lang="en-IN" sz="2000" spc="-1" strike="noStrike">
              <a:latin typeface="Arial"/>
            </a:endParaRPr>
          </a:p>
          <a:p>
            <a:pPr>
              <a:lnSpc>
                <a:spcPct val="110000"/>
              </a:lnSpc>
              <a:spcBef>
                <a:spcPts val="40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8960" cy="4672440"/>
          </a:xfrm>
          <a:prstGeom prst="rect">
            <a:avLst/>
          </a:prstGeom>
          <a:noFill/>
          <a:ln>
            <a:noFill/>
          </a:ln>
        </p:spPr>
        <p:txBody>
          <a:bodyPr lIns="90000" rIns="90000" tIns="45000" bIns="45000" anchor="ctr">
            <a:noAutofit/>
          </a:bodyPr>
          <a:p>
            <a:pPr marL="305280">
              <a:lnSpc>
                <a:spcPct val="110000"/>
              </a:lnSpc>
              <a:spcBef>
                <a:spcPts val="400"/>
              </a:spcBef>
              <a:spcAft>
                <a:spcPts val="601"/>
              </a:spcAft>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IN" sz="2000" spc="-1" strike="noStrike">
              <a:latin typeface="Arial"/>
            </a:endParaRPr>
          </a:p>
          <a:p>
            <a:pPr marL="305280">
              <a:lnSpc>
                <a:spcPct val="110000"/>
              </a:lnSpc>
              <a:spcBef>
                <a:spcPts val="400"/>
              </a:spcBef>
              <a:spcAft>
                <a:spcPts val="601"/>
              </a:spcAft>
              <a:tabLst>
                <a:tab algn="l" pos="0"/>
              </a:tabLst>
            </a:pPr>
            <a:br/>
            <a:endParaRPr b="0" lang="en-IN" sz="2000" spc="-1" strike="noStrike">
              <a:latin typeface="Arial"/>
            </a:endParaRPr>
          </a:p>
          <a:p>
            <a:pPr marL="305280">
              <a:lnSpc>
                <a:spcPct val="110000"/>
              </a:lnSpc>
              <a:spcBef>
                <a:spcPts val="400"/>
              </a:spcBef>
              <a:spcAft>
                <a:spcPts val="601"/>
              </a:spcAft>
              <a:tabLst>
                <a:tab algn="l" pos="0"/>
              </a:tabLst>
            </a:pPr>
            <a:endParaRPr b="0" lang="en-IN" sz="2000" spc="-1" strike="noStrike">
              <a:latin typeface="Arial"/>
            </a:endParaRPr>
          </a:p>
        </p:txBody>
      </p:sp>
      <p:sp>
        <p:nvSpPr>
          <p:cNvPr id="152"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2024-04-05T10:01:17Z</dcterms:modified>
  <cp:revision>97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