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Download/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data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Sheet3!$A$2:$A$18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Sheet3!$B$2:$B$18</c:f>
              <c:numCache>
                <c:formatCode>General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9.0</c:v>
                </c:pt>
                <c:pt idx="4">
                  <c:v>3.0</c:v>
                </c:pt>
                <c:pt idx="5">
                  <c:v>5.0</c:v>
                </c:pt>
                <c:pt idx="6">
                  <c:v>7.0</c:v>
                </c:pt>
                <c:pt idx="7">
                  <c:v>4.0</c:v>
                </c:pt>
                <c:pt idx="8">
                  <c:v>4.0</c:v>
                </c:pt>
                <c:pt idx="9">
                  <c:v>10.0</c:v>
                </c:pt>
                <c:pt idx="10">
                  <c:v>11.0</c:v>
                </c:pt>
                <c:pt idx="11">
                  <c:v>4.0</c:v>
                </c:pt>
                <c:pt idx="12">
                  <c:v>10.0</c:v>
                </c:pt>
                <c:pt idx="13">
                  <c:v>8.0</c:v>
                </c:pt>
                <c:pt idx="14">
                  <c:v>12.0</c:v>
                </c:pt>
                <c:pt idx="15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Sheet3!$A$2:$A$18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Sheet3!$C$2:$C$18</c:f>
              <c:numCache>
                <c:formatCode>General</c:formatCode>
                <c:ptCount val="17"/>
                <c:pt idx="1">
                  <c:v>0.0</c:v>
                </c:pt>
                <c:pt idx="2">
                  <c:v>11.0</c:v>
                </c:pt>
                <c:pt idx="3">
                  <c:v>12.0</c:v>
                </c:pt>
                <c:pt idx="4">
                  <c:v>10.0</c:v>
                </c:pt>
                <c:pt idx="5">
                  <c:v>5.0</c:v>
                </c:pt>
                <c:pt idx="6">
                  <c:v>10.0</c:v>
                </c:pt>
                <c:pt idx="7">
                  <c:v>6.0</c:v>
                </c:pt>
                <c:pt idx="8">
                  <c:v>4.0</c:v>
                </c:pt>
                <c:pt idx="9">
                  <c:v>8.0</c:v>
                </c:pt>
                <c:pt idx="10">
                  <c:v>4.0</c:v>
                </c:pt>
                <c:pt idx="11">
                  <c:v>5.0</c:v>
                </c:pt>
                <c:pt idx="12">
                  <c:v>6.0</c:v>
                </c:pt>
                <c:pt idx="13">
                  <c:v>8.0</c:v>
                </c:pt>
                <c:pt idx="14">
                  <c:v>6.0</c:v>
                </c:pt>
                <c:pt idx="15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Sheet3!$A$2:$A$18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Sheet3!$D$2:$D$18</c:f>
              <c:numCache>
                <c:formatCode>General</c:formatCode>
                <c:ptCount val="17"/>
                <c:pt idx="1">
                  <c:v>0.0</c:v>
                </c:pt>
                <c:pt idx="2">
                  <c:v>1.0</c:v>
                </c:pt>
                <c:pt idx="5">
                  <c:v>2.0</c:v>
                </c:pt>
                <c:pt idx="6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Sheet3!$A$2:$A$18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Sheet3!$E$2:$E$18</c:f>
              <c:numCache>
                <c:formatCode>General</c:formatCode>
                <c:ptCount val="17"/>
                <c:pt idx="1">
                  <c:v>0.0</c:v>
                </c:pt>
                <c:pt idx="2">
                  <c:v>20.0</c:v>
                </c:pt>
                <c:pt idx="3">
                  <c:v>21.0</c:v>
                </c:pt>
                <c:pt idx="4">
                  <c:v>13.0</c:v>
                </c:pt>
                <c:pt idx="5">
                  <c:v>12.0</c:v>
                </c:pt>
                <c:pt idx="6">
                  <c:v>18.0</c:v>
                </c:pt>
                <c:pt idx="7">
                  <c:v>10.0</c:v>
                </c:pt>
                <c:pt idx="8">
                  <c:v>8.0</c:v>
                </c:pt>
                <c:pt idx="9">
                  <c:v>18.0</c:v>
                </c:pt>
                <c:pt idx="10">
                  <c:v>15.0</c:v>
                </c:pt>
                <c:pt idx="11">
                  <c:v>9.0</c:v>
                </c:pt>
                <c:pt idx="12">
                  <c:v>16.0</c:v>
                </c:pt>
                <c:pt idx="13">
                  <c:v>17.0</c:v>
                </c:pt>
                <c:pt idx="14">
                  <c:v>19.0</c:v>
                </c:pt>
                <c:pt idx="15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066873"/>
        <c:axId val="671028309"/>
      </c:barChart>
      <c:catAx>
        <c:axId val="36306687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028309"/>
        <c:crosses val="autoZero"/>
        <c:auto val="1"/>
        <c:lblAlgn val="ctr"/>
        <c:lblOffset val="100"/>
        <c:noMultiLvlLbl val="0"/>
      </c:catAx>
      <c:valAx>
        <c:axId val="67102830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06687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u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uselvi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P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8633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761510" y="1465057"/>
          <a:ext cx="8279071" cy="3927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2024-09-06T05:15:23Z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5cbcaa36601441bf975c709abdf808ce</vt:lpwstr>
  </property>
</Properties>
</file>