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9972" y="220603"/>
            <a:ext cx="7772400" cy="1470025"/>
          </a:xfrm>
        </p:spPr>
        <p:txBody>
          <a:bodyPr/>
          <a:lstStyle/>
          <a:p>
            <a:r>
              <a:rPr dirty="0"/>
              <a:t>Customer Booking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772" y="1594412"/>
            <a:ext cx="6400800" cy="1752600"/>
          </a:xfrm>
        </p:spPr>
        <p:txBody>
          <a:bodyPr/>
          <a:lstStyle/>
          <a:p>
            <a:r>
              <a:rPr dirty="0"/>
              <a:t>Using Random Forest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CDDC7-9BE6-D727-B547-3E78CCD51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39" y="2569760"/>
            <a:ext cx="3736258" cy="3860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5A9C6A-5D81-AA3D-E5AB-9AC039D5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009" y="2749831"/>
            <a:ext cx="4780552" cy="3500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4446" cy="4626980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sz="1600" dirty="0"/>
              <a:t>Dataset Overview:</a:t>
            </a:r>
          </a:p>
          <a:p>
            <a:r>
              <a:rPr sz="1600" dirty="0"/>
              <a:t>- 50,000 records with 14 features.</a:t>
            </a:r>
          </a:p>
          <a:p>
            <a:r>
              <a:rPr sz="1600" dirty="0"/>
              <a:t>- Target variable (`</a:t>
            </a:r>
            <a:r>
              <a:rPr sz="1600" dirty="0" err="1"/>
              <a:t>booking_complete</a:t>
            </a:r>
            <a:r>
              <a:rPr sz="1600" dirty="0"/>
              <a:t>`) is imbalanced (15% positive class).</a:t>
            </a:r>
          </a:p>
          <a:p>
            <a:endParaRPr sz="1600" dirty="0"/>
          </a:p>
          <a:p>
            <a:r>
              <a:rPr sz="1600" dirty="0"/>
              <a:t>Model: Random Forest</a:t>
            </a:r>
          </a:p>
          <a:p>
            <a:r>
              <a:rPr sz="1600" dirty="0"/>
              <a:t>- Handles categorical &amp; numerical features.</a:t>
            </a:r>
          </a:p>
          <a:p>
            <a:r>
              <a:rPr sz="1600" dirty="0"/>
              <a:t>- Provides feature importance insights.</a:t>
            </a:r>
          </a:p>
          <a:p>
            <a:endParaRPr sz="1600" dirty="0"/>
          </a:p>
          <a:p>
            <a:r>
              <a:rPr sz="1600" dirty="0"/>
              <a:t>Model Performance:</a:t>
            </a:r>
          </a:p>
          <a:p>
            <a:r>
              <a:rPr sz="1600" dirty="0"/>
              <a:t>- Precision: 57% (Booking Complete)</a:t>
            </a:r>
          </a:p>
          <a:p>
            <a:r>
              <a:rPr sz="1600" dirty="0"/>
              <a:t>- Recall: 68%</a:t>
            </a:r>
          </a:p>
          <a:p>
            <a:r>
              <a:rPr sz="1600" dirty="0"/>
              <a:t>- ROC-AUC: 0.82</a:t>
            </a:r>
          </a:p>
          <a:p>
            <a:endParaRPr sz="1600" dirty="0"/>
          </a:p>
          <a:p>
            <a:r>
              <a:rPr sz="1600" dirty="0"/>
              <a:t>Key Influencers:</a:t>
            </a:r>
          </a:p>
          <a:p>
            <a:r>
              <a:rPr sz="1600" dirty="0"/>
              <a:t>- `</a:t>
            </a:r>
            <a:r>
              <a:rPr sz="1600" dirty="0" err="1"/>
              <a:t>purchase_lead</a:t>
            </a:r>
            <a:r>
              <a:rPr sz="1600" dirty="0"/>
              <a:t>`, `route`, `</a:t>
            </a:r>
            <a:r>
              <a:rPr sz="1600" dirty="0" err="1"/>
              <a:t>length_of_stay</a:t>
            </a:r>
            <a:r>
              <a:rPr sz="1600" dirty="0"/>
              <a:t>`, `</a:t>
            </a:r>
            <a:r>
              <a:rPr sz="1600" dirty="0" err="1"/>
              <a:t>flight_duration</a:t>
            </a:r>
            <a:r>
              <a:rPr sz="1600" dirty="0"/>
              <a:t>`, and `</a:t>
            </a:r>
            <a:r>
              <a:rPr sz="1600" dirty="0" err="1"/>
              <a:t>trip_type</a:t>
            </a:r>
            <a:r>
              <a:rPr sz="1600" dirty="0"/>
              <a:t>`.</a:t>
            </a:r>
          </a:p>
          <a:p>
            <a:endParaRPr sz="1600" dirty="0"/>
          </a:p>
          <a:p>
            <a:r>
              <a:rPr sz="1600" dirty="0"/>
              <a:t>Actions Taken:</a:t>
            </a:r>
          </a:p>
          <a:p>
            <a:r>
              <a:rPr sz="1600" dirty="0"/>
              <a:t>- Preprocessing: Label encoding, SMOTE for class imbalance, Standard scaling.</a:t>
            </a:r>
          </a:p>
          <a:p>
            <a:r>
              <a:rPr sz="1600" dirty="0"/>
              <a:t>- Model Tuning: 100 estimators, balanced class weighting.</a:t>
            </a:r>
          </a:p>
          <a:p>
            <a:r>
              <a:rPr sz="1600" dirty="0"/>
              <a:t>- Visualizations: ROC Curve, Feature Importance.</a:t>
            </a:r>
          </a:p>
          <a:p>
            <a:endParaRPr sz="1600" dirty="0"/>
          </a:p>
          <a:p>
            <a:r>
              <a:rPr sz="1600" dirty="0"/>
              <a:t>Recommendations:</a:t>
            </a:r>
          </a:p>
          <a:p>
            <a:r>
              <a:rPr sz="1600" dirty="0"/>
              <a:t>- Focus on optimizing `</a:t>
            </a:r>
            <a:r>
              <a:rPr sz="1600" dirty="0" err="1"/>
              <a:t>purchase_lead</a:t>
            </a:r>
            <a:r>
              <a:rPr sz="1600" dirty="0"/>
              <a:t>` for targeted marketing.</a:t>
            </a:r>
          </a:p>
          <a:p>
            <a:r>
              <a:rPr sz="1600" dirty="0"/>
              <a:t>- Refine routes to emphasize booking trends.</a:t>
            </a:r>
          </a:p>
          <a:p>
            <a:r>
              <a:rPr sz="1600" dirty="0"/>
              <a:t>- Further tuning for improved recall of positive class.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174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Customer Booking Prediction Model</vt:lpstr>
      <vt:lpstr>Summary Findings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Muthusrihemadharshini S.A.</cp:lastModifiedBy>
  <cp:revision>2</cp:revision>
  <dcterms:created xsi:type="dcterms:W3CDTF">2013-01-27T09:14:16Z</dcterms:created>
  <dcterms:modified xsi:type="dcterms:W3CDTF">2025-01-04T07:16:34Z</dcterms:modified>
  <cp:category/>
</cp:coreProperties>
</file>