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31" y="2927184"/>
            <a:ext cx="1007808" cy="1010931"/>
          </a:xfrm>
        </p:spPr>
        <p:txBody>
          <a:bodyPr>
            <a:normAutofit/>
          </a:bodyPr>
          <a:lstStyle/>
          <a:p>
            <a:r>
              <a:rPr sz="1200" dirty="0"/>
              <a:t>Sentiment Distribution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rcRect l="15249" t="-1620" r="15796" b="14166"/>
          <a:stretch/>
        </p:blipFill>
        <p:spPr>
          <a:xfrm>
            <a:off x="186813" y="3969921"/>
            <a:ext cx="2939845" cy="2654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ADC2A-0238-5F8E-C433-FCBF0F20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4" y="3537155"/>
            <a:ext cx="4242619" cy="3320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86D90-E512-A07D-1AAD-57EC523FB0BC}"/>
              </a:ext>
            </a:extLst>
          </p:cNvPr>
          <p:cNvSpPr txBox="1"/>
          <p:nvPr/>
        </p:nvSpPr>
        <p:spPr>
          <a:xfrm>
            <a:off x="4146684" y="31678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 Cloud - Frequent Words in Reviews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A6F0B-892C-5460-CE24-B2D9DB0511D6}"/>
              </a:ext>
            </a:extLst>
          </p:cNvPr>
          <p:cNvSpPr txBox="1"/>
          <p:nvPr/>
        </p:nvSpPr>
        <p:spPr>
          <a:xfrm>
            <a:off x="297425" y="1571037"/>
            <a:ext cx="7900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Insights:</a:t>
            </a:r>
          </a:p>
          <a:p>
            <a:r>
              <a:rPr lang="en-US" dirty="0"/>
              <a:t>- Positive reviews account for 65% of sentiments, indicating overall satisfaction.</a:t>
            </a:r>
          </a:p>
          <a:p>
            <a:r>
              <a:rPr lang="en-US" dirty="0"/>
              <a:t>- Negative reviews highlight recurring issues such as outdated equipment.</a:t>
            </a:r>
          </a:p>
          <a:p>
            <a:r>
              <a:rPr lang="en-US" dirty="0"/>
              <a:t>- Neutral reviews suggest potential improvements in customer engagement.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E7EB1-6D2D-EC79-00C4-EA7A4FF86AEE}"/>
              </a:ext>
            </a:extLst>
          </p:cNvPr>
          <p:cNvSpPr txBox="1"/>
          <p:nvPr/>
        </p:nvSpPr>
        <p:spPr>
          <a:xfrm>
            <a:off x="1184790" y="293976"/>
            <a:ext cx="6953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Sentiment Analysis of Customer Reviews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8DC5D-A4C8-2B30-98E1-4680C27BB508}"/>
              </a:ext>
            </a:extLst>
          </p:cNvPr>
          <p:cNvSpPr txBox="1"/>
          <p:nvPr/>
        </p:nvSpPr>
        <p:spPr>
          <a:xfrm>
            <a:off x="1961535" y="95218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quick overview of sentiment trends and key findings from customer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Sentiment Distribution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Muthusrihemadharshini S.A.</cp:lastModifiedBy>
  <cp:revision>2</cp:revision>
  <dcterms:created xsi:type="dcterms:W3CDTF">2013-01-27T09:14:16Z</dcterms:created>
  <dcterms:modified xsi:type="dcterms:W3CDTF">2025-01-03T15:56:10Z</dcterms:modified>
  <cp:category/>
</cp:coreProperties>
</file>